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36"/>
  </p:notesMasterIdLst>
  <p:sldIdLst>
    <p:sldId id="256" r:id="rId4"/>
    <p:sldId id="257" r:id="rId5"/>
    <p:sldId id="258" r:id="rId6"/>
    <p:sldId id="259" r:id="rId7"/>
    <p:sldId id="310" r:id="rId8"/>
    <p:sldId id="260" r:id="rId9"/>
    <p:sldId id="261" r:id="rId10"/>
    <p:sldId id="307" r:id="rId11"/>
    <p:sldId id="308" r:id="rId12"/>
    <p:sldId id="309" r:id="rId13"/>
    <p:sldId id="265" r:id="rId14"/>
    <p:sldId id="263" r:id="rId15"/>
    <p:sldId id="264" r:id="rId16"/>
    <p:sldId id="283" r:id="rId17"/>
    <p:sldId id="267" r:id="rId18"/>
    <p:sldId id="304" r:id="rId19"/>
    <p:sldId id="266" r:id="rId20"/>
    <p:sldId id="305" r:id="rId21"/>
    <p:sldId id="306" r:id="rId22"/>
    <p:sldId id="272" r:id="rId23"/>
    <p:sldId id="311" r:id="rId24"/>
    <p:sldId id="300" r:id="rId25"/>
    <p:sldId id="301" r:id="rId26"/>
    <p:sldId id="302" r:id="rId27"/>
    <p:sldId id="303" r:id="rId28"/>
    <p:sldId id="276" r:id="rId29"/>
    <p:sldId id="282" r:id="rId30"/>
    <p:sldId id="278" r:id="rId31"/>
    <p:sldId id="277" r:id="rId32"/>
    <p:sldId id="284" r:id="rId33"/>
    <p:sldId id="279" r:id="rId34"/>
    <p:sldId id="280" r:id="rId35"/>
  </p:sldIdLst>
  <p:sldSz cx="9144000" cy="5143500" type="screen16x9"/>
  <p:notesSz cx="6858000" cy="9144000"/>
  <p:embeddedFontLst>
    <p:embeddedFont>
      <p:font typeface="Roboto" pitchFamily="2" charset="0"/>
      <p:regular r:id="rId37"/>
      <p:bold r:id="rId38"/>
      <p:italic r:id="rId39"/>
      <p:boldItalic r:id="rId40"/>
    </p:embeddedFont>
    <p:embeddedFont>
      <p:font typeface="Roboto Slab" panose="020B0604020202020204" charset="0"/>
      <p:regular r:id="rId41"/>
      <p:bold r:id="rId42"/>
    </p:embeddedFont>
    <p:embeddedFont>
      <p:font typeface="Tw Cen MT" panose="020B0602020104020603"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78B7E-0F6E-4B8C-988C-3FC7A9AB3E6A}" v="125" dt="2018-11-02T20:58:11.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snapToGrid="0">
      <p:cViewPr varScale="1">
        <p:scale>
          <a:sx n="108" d="100"/>
          <a:sy n="10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Spring" userId="33db84ef21aabe39" providerId="LiveId" clId="{41F78B7E-0F6E-4B8C-988C-3FC7A9AB3E6A}"/>
    <pc:docChg chg="undo custSel addSld delSld modSld sldOrd">
      <pc:chgData name="Sharon Spring" userId="33db84ef21aabe39" providerId="LiveId" clId="{41F78B7E-0F6E-4B8C-988C-3FC7A9AB3E6A}" dt="2018-11-04T15:11:01.142" v="2400" actId="20577"/>
      <pc:docMkLst>
        <pc:docMk/>
      </pc:docMkLst>
      <pc:sldChg chg="modSp">
        <pc:chgData name="Sharon Spring" userId="33db84ef21aabe39" providerId="LiveId" clId="{41F78B7E-0F6E-4B8C-988C-3FC7A9AB3E6A}" dt="2018-11-02T20:50:17.612" v="1432" actId="255"/>
        <pc:sldMkLst>
          <pc:docMk/>
          <pc:sldMk cId="0" sldId="257"/>
        </pc:sldMkLst>
        <pc:spChg chg="mod">
          <ac:chgData name="Sharon Spring" userId="33db84ef21aabe39" providerId="LiveId" clId="{41F78B7E-0F6E-4B8C-988C-3FC7A9AB3E6A}" dt="2018-11-02T20:50:17.612" v="1432" actId="255"/>
          <ac:spMkLst>
            <pc:docMk/>
            <pc:sldMk cId="0" sldId="257"/>
            <ac:spMk id="124" creationId="{00000000-0000-0000-0000-000000000000}"/>
          </ac:spMkLst>
        </pc:spChg>
      </pc:sldChg>
      <pc:sldChg chg="modSp">
        <pc:chgData name="Sharon Spring" userId="33db84ef21aabe39" providerId="LiveId" clId="{41F78B7E-0F6E-4B8C-988C-3FC7A9AB3E6A}" dt="2018-11-02T20:49:10.579" v="1402" actId="20577"/>
        <pc:sldMkLst>
          <pc:docMk/>
          <pc:sldMk cId="0" sldId="258"/>
        </pc:sldMkLst>
        <pc:spChg chg="mod">
          <ac:chgData name="Sharon Spring" userId="33db84ef21aabe39" providerId="LiveId" clId="{41F78B7E-0F6E-4B8C-988C-3FC7A9AB3E6A}" dt="2018-11-02T20:49:10.579" v="1402" actId="20577"/>
          <ac:spMkLst>
            <pc:docMk/>
            <pc:sldMk cId="0" sldId="258"/>
            <ac:spMk id="129" creationId="{00000000-0000-0000-0000-000000000000}"/>
          </ac:spMkLst>
        </pc:spChg>
      </pc:sldChg>
      <pc:sldChg chg="modSp">
        <pc:chgData name="Sharon Spring" userId="33db84ef21aabe39" providerId="LiveId" clId="{41F78B7E-0F6E-4B8C-988C-3FC7A9AB3E6A}" dt="2018-11-02T20:51:03.815" v="1466"/>
        <pc:sldMkLst>
          <pc:docMk/>
          <pc:sldMk cId="0" sldId="259"/>
        </pc:sldMkLst>
        <pc:spChg chg="mod">
          <ac:chgData name="Sharon Spring" userId="33db84ef21aabe39" providerId="LiveId" clId="{41F78B7E-0F6E-4B8C-988C-3FC7A9AB3E6A}" dt="2018-11-02T20:49:15.855" v="1403" actId="20577"/>
          <ac:spMkLst>
            <pc:docMk/>
            <pc:sldMk cId="0" sldId="259"/>
            <ac:spMk id="136" creationId="{00000000-0000-0000-0000-000000000000}"/>
          </ac:spMkLst>
        </pc:spChg>
        <pc:spChg chg="mod">
          <ac:chgData name="Sharon Spring" userId="33db84ef21aabe39" providerId="LiveId" clId="{41F78B7E-0F6E-4B8C-988C-3FC7A9AB3E6A}" dt="2018-11-02T20:51:00.684" v="1465"/>
          <ac:spMkLst>
            <pc:docMk/>
            <pc:sldMk cId="0" sldId="259"/>
            <ac:spMk id="137" creationId="{00000000-0000-0000-0000-000000000000}"/>
          </ac:spMkLst>
        </pc:spChg>
        <pc:spChg chg="mod">
          <ac:chgData name="Sharon Spring" userId="33db84ef21aabe39" providerId="LiveId" clId="{41F78B7E-0F6E-4B8C-988C-3FC7A9AB3E6A}" dt="2018-11-02T20:51:03.815" v="1466"/>
          <ac:spMkLst>
            <pc:docMk/>
            <pc:sldMk cId="0" sldId="259"/>
            <ac:spMk id="138" creationId="{00000000-0000-0000-0000-000000000000}"/>
          </ac:spMkLst>
        </pc:spChg>
      </pc:sldChg>
      <pc:sldChg chg="modSp">
        <pc:chgData name="Sharon Spring" userId="33db84ef21aabe39" providerId="LiveId" clId="{41F78B7E-0F6E-4B8C-988C-3FC7A9AB3E6A}" dt="2018-11-02T20:51:26.204" v="1477" actId="20577"/>
        <pc:sldMkLst>
          <pc:docMk/>
          <pc:sldMk cId="0" sldId="260"/>
        </pc:sldMkLst>
        <pc:spChg chg="mod">
          <ac:chgData name="Sharon Spring" userId="33db84ef21aabe39" providerId="LiveId" clId="{41F78B7E-0F6E-4B8C-988C-3FC7A9AB3E6A}" dt="2018-11-02T20:51:26.204" v="1477" actId="20577"/>
          <ac:spMkLst>
            <pc:docMk/>
            <pc:sldMk cId="0" sldId="260"/>
            <ac:spMk id="144" creationId="{00000000-0000-0000-0000-000000000000}"/>
          </ac:spMkLst>
        </pc:spChg>
      </pc:sldChg>
      <pc:sldChg chg="modSp">
        <pc:chgData name="Sharon Spring" userId="33db84ef21aabe39" providerId="LiveId" clId="{41F78B7E-0F6E-4B8C-988C-3FC7A9AB3E6A}" dt="2018-11-03T20:22:01.762" v="2314" actId="20577"/>
        <pc:sldMkLst>
          <pc:docMk/>
          <pc:sldMk cId="0" sldId="261"/>
        </pc:sldMkLst>
        <pc:spChg chg="mod">
          <ac:chgData name="Sharon Spring" userId="33db84ef21aabe39" providerId="LiveId" clId="{41F78B7E-0F6E-4B8C-988C-3FC7A9AB3E6A}" dt="2018-11-03T20:22:01.762" v="2314" actId="20577"/>
          <ac:spMkLst>
            <pc:docMk/>
            <pc:sldMk cId="0" sldId="261"/>
            <ac:spMk id="150" creationId="{00000000-0000-0000-0000-000000000000}"/>
          </ac:spMkLst>
        </pc:spChg>
      </pc:sldChg>
      <pc:sldChg chg="modSp">
        <pc:chgData name="Sharon Spring" userId="33db84ef21aabe39" providerId="LiveId" clId="{41F78B7E-0F6E-4B8C-988C-3FC7A9AB3E6A}" dt="2018-11-02T20:52:57.714" v="1578" actId="20577"/>
        <pc:sldMkLst>
          <pc:docMk/>
          <pc:sldMk cId="0" sldId="264"/>
        </pc:sldMkLst>
        <pc:spChg chg="mod">
          <ac:chgData name="Sharon Spring" userId="33db84ef21aabe39" providerId="LiveId" clId="{41F78B7E-0F6E-4B8C-988C-3FC7A9AB3E6A}" dt="2018-11-02T20:52:57.714" v="1578" actId="20577"/>
          <ac:spMkLst>
            <pc:docMk/>
            <pc:sldMk cId="0" sldId="264"/>
            <ac:spMk id="168" creationId="{00000000-0000-0000-0000-000000000000}"/>
          </ac:spMkLst>
        </pc:spChg>
      </pc:sldChg>
      <pc:sldChg chg="ord">
        <pc:chgData name="Sharon Spring" userId="33db84ef21aabe39" providerId="LiveId" clId="{41F78B7E-0F6E-4B8C-988C-3FC7A9AB3E6A}" dt="2018-11-02T14:41:04.190" v="1216"/>
        <pc:sldMkLst>
          <pc:docMk/>
          <pc:sldMk cId="0" sldId="265"/>
        </pc:sldMkLst>
      </pc:sldChg>
      <pc:sldChg chg="modSp add">
        <pc:chgData name="Sharon Spring" userId="33db84ef21aabe39" providerId="LiveId" clId="{41F78B7E-0F6E-4B8C-988C-3FC7A9AB3E6A}" dt="2018-11-02T19:50:26.861" v="1333" actId="1076"/>
        <pc:sldMkLst>
          <pc:docMk/>
          <pc:sldMk cId="0" sldId="266"/>
        </pc:sldMkLst>
        <pc:spChg chg="mod">
          <ac:chgData name="Sharon Spring" userId="33db84ef21aabe39" providerId="LiveId" clId="{41F78B7E-0F6E-4B8C-988C-3FC7A9AB3E6A}" dt="2018-11-02T19:50:26.861" v="1333" actId="1076"/>
          <ac:spMkLst>
            <pc:docMk/>
            <pc:sldMk cId="0" sldId="266"/>
            <ac:spMk id="180" creationId="{00000000-0000-0000-0000-000000000000}"/>
          </ac:spMkLst>
        </pc:spChg>
      </pc:sldChg>
      <pc:sldChg chg="modSp">
        <pc:chgData name="Sharon Spring" userId="33db84ef21aabe39" providerId="LiveId" clId="{41F78B7E-0F6E-4B8C-988C-3FC7A9AB3E6A}" dt="2018-10-31T22:01:50.827" v="977" actId="20577"/>
        <pc:sldMkLst>
          <pc:docMk/>
          <pc:sldMk cId="0" sldId="272"/>
        </pc:sldMkLst>
        <pc:spChg chg="mod">
          <ac:chgData name="Sharon Spring" userId="33db84ef21aabe39" providerId="LiveId" clId="{41F78B7E-0F6E-4B8C-988C-3FC7A9AB3E6A}" dt="2018-10-31T22:01:50.827" v="977" actId="20577"/>
          <ac:spMkLst>
            <pc:docMk/>
            <pc:sldMk cId="0" sldId="272"/>
            <ac:spMk id="215" creationId="{00000000-0000-0000-0000-000000000000}"/>
          </ac:spMkLst>
        </pc:spChg>
      </pc:sldChg>
      <pc:sldChg chg="modSp">
        <pc:chgData name="Sharon Spring" userId="33db84ef21aabe39" providerId="LiveId" clId="{41F78B7E-0F6E-4B8C-988C-3FC7A9AB3E6A}" dt="2018-11-02T15:03:05.333" v="1249" actId="20577"/>
        <pc:sldMkLst>
          <pc:docMk/>
          <pc:sldMk cId="0" sldId="277"/>
        </pc:sldMkLst>
        <pc:spChg chg="mod">
          <ac:chgData name="Sharon Spring" userId="33db84ef21aabe39" providerId="LiveId" clId="{41F78B7E-0F6E-4B8C-988C-3FC7A9AB3E6A}" dt="2018-10-31T21:56:12.886" v="862" actId="20577"/>
          <ac:spMkLst>
            <pc:docMk/>
            <pc:sldMk cId="0" sldId="277"/>
            <ac:spMk id="245" creationId="{00000000-0000-0000-0000-000000000000}"/>
          </ac:spMkLst>
        </pc:spChg>
        <pc:spChg chg="mod">
          <ac:chgData name="Sharon Spring" userId="33db84ef21aabe39" providerId="LiveId" clId="{41F78B7E-0F6E-4B8C-988C-3FC7A9AB3E6A}" dt="2018-11-02T15:03:05.333" v="1249" actId="20577"/>
          <ac:spMkLst>
            <pc:docMk/>
            <pc:sldMk cId="0" sldId="277"/>
            <ac:spMk id="246" creationId="{00000000-0000-0000-0000-000000000000}"/>
          </ac:spMkLst>
        </pc:spChg>
      </pc:sldChg>
      <pc:sldChg chg="ord">
        <pc:chgData name="Sharon Spring" userId="33db84ef21aabe39" providerId="LiveId" clId="{41F78B7E-0F6E-4B8C-988C-3FC7A9AB3E6A}" dt="2018-10-31T23:42:13.421" v="1155"/>
        <pc:sldMkLst>
          <pc:docMk/>
          <pc:sldMk cId="0" sldId="278"/>
        </pc:sldMkLst>
      </pc:sldChg>
      <pc:sldChg chg="modSp modNotesTx">
        <pc:chgData name="Sharon Spring" userId="33db84ef21aabe39" providerId="LiveId" clId="{41F78B7E-0F6E-4B8C-988C-3FC7A9AB3E6A}" dt="2018-10-31T22:33:36.279" v="978" actId="255"/>
        <pc:sldMkLst>
          <pc:docMk/>
          <pc:sldMk cId="0" sldId="279"/>
        </pc:sldMkLst>
        <pc:spChg chg="mod">
          <ac:chgData name="Sharon Spring" userId="33db84ef21aabe39" providerId="LiveId" clId="{41F78B7E-0F6E-4B8C-988C-3FC7A9AB3E6A}" dt="2018-10-31T21:47:45.758" v="326" actId="20577"/>
          <ac:spMkLst>
            <pc:docMk/>
            <pc:sldMk cId="0" sldId="279"/>
            <ac:spMk id="256" creationId="{00000000-0000-0000-0000-000000000000}"/>
          </ac:spMkLst>
        </pc:spChg>
        <pc:spChg chg="mod">
          <ac:chgData name="Sharon Spring" userId="33db84ef21aabe39" providerId="LiveId" clId="{41F78B7E-0F6E-4B8C-988C-3FC7A9AB3E6A}" dt="2018-10-31T21:48:18.069" v="361" actId="20577"/>
          <ac:spMkLst>
            <pc:docMk/>
            <pc:sldMk cId="0" sldId="279"/>
            <ac:spMk id="257" creationId="{00000000-0000-0000-0000-000000000000}"/>
          </ac:spMkLst>
        </pc:spChg>
      </pc:sldChg>
      <pc:sldChg chg="modSp">
        <pc:chgData name="Sharon Spring" userId="33db84ef21aabe39" providerId="LiveId" clId="{41F78B7E-0F6E-4B8C-988C-3FC7A9AB3E6A}" dt="2018-11-04T15:11:01.142" v="2400" actId="20577"/>
        <pc:sldMkLst>
          <pc:docMk/>
          <pc:sldMk cId="2701028373" sldId="282"/>
        </pc:sldMkLst>
        <pc:spChg chg="mod">
          <ac:chgData name="Sharon Spring" userId="33db84ef21aabe39" providerId="LiveId" clId="{41F78B7E-0F6E-4B8C-988C-3FC7A9AB3E6A}" dt="2018-11-04T15:11:01.142" v="2400" actId="20577"/>
          <ac:spMkLst>
            <pc:docMk/>
            <pc:sldMk cId="2701028373" sldId="282"/>
            <ac:spMk id="240" creationId="{00000000-0000-0000-0000-000000000000}"/>
          </ac:spMkLst>
        </pc:spChg>
      </pc:sldChg>
      <pc:sldChg chg="modSp">
        <pc:chgData name="Sharon Spring" userId="33db84ef21aabe39" providerId="LiveId" clId="{41F78B7E-0F6E-4B8C-988C-3FC7A9AB3E6A}" dt="2018-11-02T20:57:03.308" v="2012" actId="20577"/>
        <pc:sldMkLst>
          <pc:docMk/>
          <pc:sldMk cId="1978985291" sldId="283"/>
        </pc:sldMkLst>
        <pc:spChg chg="mod">
          <ac:chgData name="Sharon Spring" userId="33db84ef21aabe39" providerId="LiveId" clId="{41F78B7E-0F6E-4B8C-988C-3FC7A9AB3E6A}" dt="2018-11-02T20:57:03.308" v="2012" actId="20577"/>
          <ac:spMkLst>
            <pc:docMk/>
            <pc:sldMk cId="1978985291" sldId="283"/>
            <ac:spMk id="168" creationId="{00000000-0000-0000-0000-000000000000}"/>
          </ac:spMkLst>
        </pc:spChg>
      </pc:sldChg>
      <pc:sldChg chg="add">
        <pc:chgData name="Sharon Spring" userId="33db84ef21aabe39" providerId="LiveId" clId="{41F78B7E-0F6E-4B8C-988C-3FC7A9AB3E6A}" dt="2018-10-31T21:48:46.841" v="362"/>
        <pc:sldMkLst>
          <pc:docMk/>
          <pc:sldMk cId="3925674567" sldId="284"/>
        </pc:sldMkLst>
      </pc:sldChg>
      <pc:sldChg chg="modSp add">
        <pc:chgData name="Sharon Spring" userId="33db84ef21aabe39" providerId="LiveId" clId="{41F78B7E-0F6E-4B8C-988C-3FC7A9AB3E6A}" dt="2018-11-02T14:27:09.036" v="1181" actId="1076"/>
        <pc:sldMkLst>
          <pc:docMk/>
          <pc:sldMk cId="2642834230" sldId="300"/>
        </pc:sldMkLst>
        <pc:spChg chg="mod">
          <ac:chgData name="Sharon Spring" userId="33db84ef21aabe39" providerId="LiveId" clId="{41F78B7E-0F6E-4B8C-988C-3FC7A9AB3E6A}" dt="2018-11-02T14:27:09.036" v="1181" actId="1076"/>
          <ac:spMkLst>
            <pc:docMk/>
            <pc:sldMk cId="2642834230" sldId="300"/>
            <ac:spMk id="8" creationId="{44EB5FAA-002D-4B0F-8F64-E09FF233BE3D}"/>
          </ac:spMkLst>
        </pc:spChg>
        <pc:spChg chg="mod">
          <ac:chgData name="Sharon Spring" userId="33db84ef21aabe39" providerId="LiveId" clId="{41F78B7E-0F6E-4B8C-988C-3FC7A9AB3E6A}" dt="2018-11-02T14:27:03.844" v="1180" actId="1076"/>
          <ac:spMkLst>
            <pc:docMk/>
            <pc:sldMk cId="2642834230" sldId="300"/>
            <ac:spMk id="9" creationId="{0BEECB46-083E-4895-9011-7CC8A40BDCF8}"/>
          </ac:spMkLst>
        </pc:spChg>
      </pc:sldChg>
      <pc:sldChg chg="modSp add ord">
        <pc:chgData name="Sharon Spring" userId="33db84ef21aabe39" providerId="LiveId" clId="{41F78B7E-0F6E-4B8C-988C-3FC7A9AB3E6A}" dt="2018-11-02T14:26:37.052" v="1176" actId="1076"/>
        <pc:sldMkLst>
          <pc:docMk/>
          <pc:sldMk cId="20556608" sldId="301"/>
        </pc:sldMkLst>
        <pc:spChg chg="mod">
          <ac:chgData name="Sharon Spring" userId="33db84ef21aabe39" providerId="LiveId" clId="{41F78B7E-0F6E-4B8C-988C-3FC7A9AB3E6A}" dt="2018-11-02T14:26:23.068" v="1175" actId="1076"/>
          <ac:spMkLst>
            <pc:docMk/>
            <pc:sldMk cId="20556608" sldId="301"/>
            <ac:spMk id="3" creationId="{D74DD019-E6C0-4A04-ADFF-2BE51F82A5E2}"/>
          </ac:spMkLst>
        </pc:spChg>
        <pc:spChg chg="mod">
          <ac:chgData name="Sharon Spring" userId="33db84ef21aabe39" providerId="LiveId" clId="{41F78B7E-0F6E-4B8C-988C-3FC7A9AB3E6A}" dt="2018-11-02T14:26:37.052" v="1176" actId="1076"/>
          <ac:spMkLst>
            <pc:docMk/>
            <pc:sldMk cId="20556608" sldId="301"/>
            <ac:spMk id="6" creationId="{20A02C47-A854-4B08-A832-A9932968E0A4}"/>
          </ac:spMkLst>
        </pc:spChg>
      </pc:sldChg>
      <pc:sldChg chg="add">
        <pc:chgData name="Sharon Spring" userId="33db84ef21aabe39" providerId="LiveId" clId="{41F78B7E-0F6E-4B8C-988C-3FC7A9AB3E6A}" dt="2018-11-02T14:23:19.569" v="1162"/>
        <pc:sldMkLst>
          <pc:docMk/>
          <pc:sldMk cId="3656414998" sldId="302"/>
        </pc:sldMkLst>
      </pc:sldChg>
      <pc:sldChg chg="modSp add">
        <pc:chgData name="Sharon Spring" userId="33db84ef21aabe39" providerId="LiveId" clId="{41F78B7E-0F6E-4B8C-988C-3FC7A9AB3E6A}" dt="2018-11-02T15:20:46.851" v="1331" actId="20577"/>
        <pc:sldMkLst>
          <pc:docMk/>
          <pc:sldMk cId="2732788482" sldId="303"/>
        </pc:sldMkLst>
        <pc:spChg chg="mod">
          <ac:chgData name="Sharon Spring" userId="33db84ef21aabe39" providerId="LiveId" clId="{41F78B7E-0F6E-4B8C-988C-3FC7A9AB3E6A}" dt="2018-11-02T15:20:46.851" v="1331" actId="20577"/>
          <ac:spMkLst>
            <pc:docMk/>
            <pc:sldMk cId="2732788482" sldId="303"/>
            <ac:spMk id="4" creationId="{63CDDF83-5F92-4BDC-8C66-ED80E8947BC2}"/>
          </ac:spMkLst>
        </pc:spChg>
      </pc:sldChg>
      <pc:sldChg chg="add">
        <pc:chgData name="Sharon Spring" userId="33db84ef21aabe39" providerId="LiveId" clId="{41F78B7E-0F6E-4B8C-988C-3FC7A9AB3E6A}" dt="2018-11-02T14:30:15.154" v="1182"/>
        <pc:sldMkLst>
          <pc:docMk/>
          <pc:sldMk cId="0" sldId="304"/>
        </pc:sldMkLst>
      </pc:sldChg>
      <pc:sldChg chg="add">
        <pc:chgData name="Sharon Spring" userId="33db84ef21aabe39" providerId="LiveId" clId="{41F78B7E-0F6E-4B8C-988C-3FC7A9AB3E6A}" dt="2018-11-02T14:30:51.364" v="1184"/>
        <pc:sldMkLst>
          <pc:docMk/>
          <pc:sldMk cId="0" sldId="305"/>
        </pc:sldMkLst>
      </pc:sldChg>
      <pc:sldChg chg="modSp add">
        <pc:chgData name="Sharon Spring" userId="33db84ef21aabe39" providerId="LiveId" clId="{41F78B7E-0F6E-4B8C-988C-3FC7A9AB3E6A}" dt="2018-11-02T19:51:06.818" v="1334" actId="1076"/>
        <pc:sldMkLst>
          <pc:docMk/>
          <pc:sldMk cId="0" sldId="306"/>
        </pc:sldMkLst>
        <pc:spChg chg="mod">
          <ac:chgData name="Sharon Spring" userId="33db84ef21aabe39" providerId="LiveId" clId="{41F78B7E-0F6E-4B8C-988C-3FC7A9AB3E6A}" dt="2018-11-02T19:51:06.818" v="1334" actId="1076"/>
          <ac:spMkLst>
            <pc:docMk/>
            <pc:sldMk cId="0" sldId="306"/>
            <ac:spMk id="180" creationId="{00000000-0000-0000-0000-000000000000}"/>
          </ac:spMkLst>
        </pc:spChg>
      </pc:sldChg>
      <pc:sldChg chg="addSp delSp modSp add">
        <pc:chgData name="Sharon Spring" userId="33db84ef21aabe39" providerId="LiveId" clId="{41F78B7E-0F6E-4B8C-988C-3FC7A9AB3E6A}" dt="2018-11-02T14:37:40.091" v="1200" actId="1076"/>
        <pc:sldMkLst>
          <pc:docMk/>
          <pc:sldMk cId="666387050" sldId="307"/>
        </pc:sldMkLst>
        <pc:spChg chg="del">
          <ac:chgData name="Sharon Spring" userId="33db84ef21aabe39" providerId="LiveId" clId="{41F78B7E-0F6E-4B8C-988C-3FC7A9AB3E6A}" dt="2018-11-02T14:36:21.713" v="1194" actId="478"/>
          <ac:spMkLst>
            <pc:docMk/>
            <pc:sldMk cId="666387050" sldId="307"/>
            <ac:spMk id="2" creationId="{2F09EDD0-B2E3-4181-986F-8ACE4FF6BCFB}"/>
          </ac:spMkLst>
        </pc:spChg>
        <pc:spChg chg="del">
          <ac:chgData name="Sharon Spring" userId="33db84ef21aabe39" providerId="LiveId" clId="{41F78B7E-0F6E-4B8C-988C-3FC7A9AB3E6A}" dt="2018-11-02T14:35:55.401" v="1189" actId="478"/>
          <ac:spMkLst>
            <pc:docMk/>
            <pc:sldMk cId="666387050" sldId="307"/>
            <ac:spMk id="3" creationId="{0D005B26-0FED-4591-985C-76473B0EC232}"/>
          </ac:spMkLst>
        </pc:spChg>
        <pc:spChg chg="del">
          <ac:chgData name="Sharon Spring" userId="33db84ef21aabe39" providerId="LiveId" clId="{41F78B7E-0F6E-4B8C-988C-3FC7A9AB3E6A}" dt="2018-11-02T14:35:49.529" v="1188" actId="478"/>
          <ac:spMkLst>
            <pc:docMk/>
            <pc:sldMk cId="666387050" sldId="307"/>
            <ac:spMk id="4" creationId="{E342743F-3B33-4856-882B-65A6F582D58F}"/>
          </ac:spMkLst>
        </pc:spChg>
        <pc:picChg chg="add del mod">
          <ac:chgData name="Sharon Spring" userId="33db84ef21aabe39" providerId="LiveId" clId="{41F78B7E-0F6E-4B8C-988C-3FC7A9AB3E6A}" dt="2018-11-02T14:37:30.559" v="1197" actId="478"/>
          <ac:picMkLst>
            <pc:docMk/>
            <pc:sldMk cId="666387050" sldId="307"/>
            <ac:picMk id="5" creationId="{77E3897E-FDFC-4027-AAB0-567B56309F4A}"/>
          </ac:picMkLst>
        </pc:picChg>
        <pc:picChg chg="add mod">
          <ac:chgData name="Sharon Spring" userId="33db84ef21aabe39" providerId="LiveId" clId="{41F78B7E-0F6E-4B8C-988C-3FC7A9AB3E6A}" dt="2018-11-02T14:37:40.091" v="1200" actId="1076"/>
          <ac:picMkLst>
            <pc:docMk/>
            <pc:sldMk cId="666387050" sldId="307"/>
            <ac:picMk id="6" creationId="{1D67C3CF-B6F6-4E38-A01C-23FFE98598AE}"/>
          </ac:picMkLst>
        </pc:picChg>
      </pc:sldChg>
      <pc:sldChg chg="addSp delSp modSp add">
        <pc:chgData name="Sharon Spring" userId="33db84ef21aabe39" providerId="LiveId" clId="{41F78B7E-0F6E-4B8C-988C-3FC7A9AB3E6A}" dt="2018-11-02T14:39:09.395" v="1207" actId="1076"/>
        <pc:sldMkLst>
          <pc:docMk/>
          <pc:sldMk cId="4263696069" sldId="308"/>
        </pc:sldMkLst>
        <pc:spChg chg="del">
          <ac:chgData name="Sharon Spring" userId="33db84ef21aabe39" providerId="LiveId" clId="{41F78B7E-0F6E-4B8C-988C-3FC7A9AB3E6A}" dt="2018-11-02T14:37:55.736" v="1202" actId="478"/>
          <ac:spMkLst>
            <pc:docMk/>
            <pc:sldMk cId="4263696069" sldId="308"/>
            <ac:spMk id="2" creationId="{ADC2807D-D7AE-4845-AD2C-EB78C44FCE3E}"/>
          </ac:spMkLst>
        </pc:spChg>
        <pc:spChg chg="del">
          <ac:chgData name="Sharon Spring" userId="33db84ef21aabe39" providerId="LiveId" clId="{41F78B7E-0F6E-4B8C-988C-3FC7A9AB3E6A}" dt="2018-11-02T14:38:00.070" v="1203" actId="478"/>
          <ac:spMkLst>
            <pc:docMk/>
            <pc:sldMk cId="4263696069" sldId="308"/>
            <ac:spMk id="3" creationId="{114E31BE-4C40-4F75-827A-A5325E7A475C}"/>
          </ac:spMkLst>
        </pc:spChg>
        <pc:spChg chg="del">
          <ac:chgData name="Sharon Spring" userId="33db84ef21aabe39" providerId="LiveId" clId="{41F78B7E-0F6E-4B8C-988C-3FC7A9AB3E6A}" dt="2018-11-02T14:38:03.215" v="1204" actId="478"/>
          <ac:spMkLst>
            <pc:docMk/>
            <pc:sldMk cId="4263696069" sldId="308"/>
            <ac:spMk id="4" creationId="{EF626BBC-A92C-4157-A7A9-65AC3A93DB68}"/>
          </ac:spMkLst>
        </pc:spChg>
        <pc:picChg chg="add mod">
          <ac:chgData name="Sharon Spring" userId="33db84ef21aabe39" providerId="LiveId" clId="{41F78B7E-0F6E-4B8C-988C-3FC7A9AB3E6A}" dt="2018-11-02T14:39:09.395" v="1207" actId="1076"/>
          <ac:picMkLst>
            <pc:docMk/>
            <pc:sldMk cId="4263696069" sldId="308"/>
            <ac:picMk id="5" creationId="{47924725-FAAE-4B0A-96C6-452C78C22C65}"/>
          </ac:picMkLst>
        </pc:picChg>
      </pc:sldChg>
      <pc:sldChg chg="addSp delSp modSp add">
        <pc:chgData name="Sharon Spring" userId="33db84ef21aabe39" providerId="LiveId" clId="{41F78B7E-0F6E-4B8C-988C-3FC7A9AB3E6A}" dt="2018-11-02T14:40:18.322" v="1215" actId="1076"/>
        <pc:sldMkLst>
          <pc:docMk/>
          <pc:sldMk cId="2831207664" sldId="309"/>
        </pc:sldMkLst>
        <pc:spChg chg="del">
          <ac:chgData name="Sharon Spring" userId="33db84ef21aabe39" providerId="LiveId" clId="{41F78B7E-0F6E-4B8C-988C-3FC7A9AB3E6A}" dt="2018-11-02T14:40:00.698" v="1209" actId="478"/>
          <ac:spMkLst>
            <pc:docMk/>
            <pc:sldMk cId="2831207664" sldId="309"/>
            <ac:spMk id="2" creationId="{BA7B0312-D2A0-44B4-AA14-A2CA89FC6165}"/>
          </ac:spMkLst>
        </pc:spChg>
        <pc:spChg chg="del">
          <ac:chgData name="Sharon Spring" userId="33db84ef21aabe39" providerId="LiveId" clId="{41F78B7E-0F6E-4B8C-988C-3FC7A9AB3E6A}" dt="2018-11-02T14:40:03.792" v="1210" actId="478"/>
          <ac:spMkLst>
            <pc:docMk/>
            <pc:sldMk cId="2831207664" sldId="309"/>
            <ac:spMk id="3" creationId="{FC2C399A-CA10-4E08-B1B0-245A30150F89}"/>
          </ac:spMkLst>
        </pc:spChg>
        <pc:spChg chg="del">
          <ac:chgData name="Sharon Spring" userId="33db84ef21aabe39" providerId="LiveId" clId="{41F78B7E-0F6E-4B8C-988C-3FC7A9AB3E6A}" dt="2018-11-02T14:40:07.614" v="1211" actId="478"/>
          <ac:spMkLst>
            <pc:docMk/>
            <pc:sldMk cId="2831207664" sldId="309"/>
            <ac:spMk id="4" creationId="{B4AA858C-2196-43E9-8744-4C30B46ABE71}"/>
          </ac:spMkLst>
        </pc:spChg>
        <pc:picChg chg="add mod">
          <ac:chgData name="Sharon Spring" userId="33db84ef21aabe39" providerId="LiveId" clId="{41F78B7E-0F6E-4B8C-988C-3FC7A9AB3E6A}" dt="2018-11-02T14:40:18.322" v="1215" actId="1076"/>
          <ac:picMkLst>
            <pc:docMk/>
            <pc:sldMk cId="2831207664" sldId="309"/>
            <ac:picMk id="5" creationId="{FC89B17E-CA25-4C39-B093-920851848DAC}"/>
          </ac:picMkLst>
        </pc:picChg>
      </pc:sldChg>
      <pc:sldChg chg="addSp delSp modSp add">
        <pc:chgData name="Sharon Spring" userId="33db84ef21aabe39" providerId="LiveId" clId="{41F78B7E-0F6E-4B8C-988C-3FC7A9AB3E6A}" dt="2018-11-02T20:48:42.531" v="1401" actId="1076"/>
        <pc:sldMkLst>
          <pc:docMk/>
          <pc:sldMk cId="1716029061" sldId="310"/>
        </pc:sldMkLst>
        <pc:spChg chg="mod">
          <ac:chgData name="Sharon Spring" userId="33db84ef21aabe39" providerId="LiveId" clId="{41F78B7E-0F6E-4B8C-988C-3FC7A9AB3E6A}" dt="2018-11-02T20:48:42.531" v="1401" actId="1076"/>
          <ac:spMkLst>
            <pc:docMk/>
            <pc:sldMk cId="1716029061" sldId="310"/>
            <ac:spMk id="2" creationId="{8DA46822-06AF-46E6-8D7F-8D0DB87FE8B1}"/>
          </ac:spMkLst>
        </pc:spChg>
        <pc:spChg chg="add del mod">
          <ac:chgData name="Sharon Spring" userId="33db84ef21aabe39" providerId="LiveId" clId="{41F78B7E-0F6E-4B8C-988C-3FC7A9AB3E6A}" dt="2018-11-02T20:48:37.072" v="1400" actId="478"/>
          <ac:spMkLst>
            <pc:docMk/>
            <pc:sldMk cId="1716029061" sldId="310"/>
            <ac:spMk id="3" creationId="{B77E4587-0996-4BDB-8440-D145B4BD545D}"/>
          </ac:spMkLst>
        </pc:spChg>
        <pc:spChg chg="add del">
          <ac:chgData name="Sharon Spring" userId="33db84ef21aabe39" providerId="LiveId" clId="{41F78B7E-0F6E-4B8C-988C-3FC7A9AB3E6A}" dt="2018-11-02T20:47:46.682" v="1348" actId="478"/>
          <ac:spMkLst>
            <pc:docMk/>
            <pc:sldMk cId="1716029061" sldId="310"/>
            <ac:spMk id="4" creationId="{6FDB9D89-96F8-49AB-A53C-81DF84166D81}"/>
          </ac:spMkLst>
        </pc:spChg>
      </pc:sldChg>
      <pc:sldChg chg="modSp add">
        <pc:chgData name="Sharon Spring" userId="33db84ef21aabe39" providerId="LiveId" clId="{41F78B7E-0F6E-4B8C-988C-3FC7A9AB3E6A}" dt="2018-11-04T15:10:21.755" v="2395" actId="20577"/>
        <pc:sldMkLst>
          <pc:docMk/>
          <pc:sldMk cId="136675986" sldId="311"/>
        </pc:sldMkLst>
        <pc:spChg chg="mod">
          <ac:chgData name="Sharon Spring" userId="33db84ef21aabe39" providerId="LiveId" clId="{41F78B7E-0F6E-4B8C-988C-3FC7A9AB3E6A}" dt="2018-11-02T20:58:11.459" v="2014"/>
          <ac:spMkLst>
            <pc:docMk/>
            <pc:sldMk cId="136675986" sldId="311"/>
            <ac:spMk id="2" creationId="{9AD043FB-B5E4-4A1C-8712-338D7B546E1F}"/>
          </ac:spMkLst>
        </pc:spChg>
        <pc:spChg chg="mod">
          <ac:chgData name="Sharon Spring" userId="33db84ef21aabe39" providerId="LiveId" clId="{41F78B7E-0F6E-4B8C-988C-3FC7A9AB3E6A}" dt="2018-11-04T15:10:21.755" v="2395" actId="20577"/>
          <ac:spMkLst>
            <pc:docMk/>
            <pc:sldMk cId="136675986" sldId="311"/>
            <ac:spMk id="3" creationId="{C3297929-9F82-491C-B491-D9FF7F6523AE}"/>
          </ac:spMkLst>
        </pc:spChg>
      </pc:sldChg>
    </pc:docChg>
  </pc:docChgLst>
  <pc:docChgLst>
    <pc:chgData name="Sharon Spring" userId="33db84ef21aabe39" providerId="LiveId" clId="{1B8E4566-47C4-488F-AC3E-DE2ACC4343B3}"/>
    <pc:docChg chg="undo custSel addSld delSld modSld sldOrd">
      <pc:chgData name="Sharon Spring" userId="33db84ef21aabe39" providerId="LiveId" clId="{1B8E4566-47C4-488F-AC3E-DE2ACC4343B3}" dt="2018-10-31T21:29:12.214" v="5202" actId="20577"/>
      <pc:docMkLst>
        <pc:docMk/>
      </pc:docMkLst>
      <pc:sldChg chg="modSp">
        <pc:chgData name="Sharon Spring" userId="33db84ef21aabe39" providerId="LiveId" clId="{1B8E4566-47C4-488F-AC3E-DE2ACC4343B3}" dt="2018-10-31T19:42:54.155" v="3" actId="20577"/>
        <pc:sldMkLst>
          <pc:docMk/>
          <pc:sldMk cId="0" sldId="256"/>
        </pc:sldMkLst>
        <pc:spChg chg="mod">
          <ac:chgData name="Sharon Spring" userId="33db84ef21aabe39" providerId="LiveId" clId="{1B8E4566-47C4-488F-AC3E-DE2ACC4343B3}" dt="2018-10-31T19:42:54.155" v="3" actId="20577"/>
          <ac:spMkLst>
            <pc:docMk/>
            <pc:sldMk cId="0" sldId="256"/>
            <ac:spMk id="118" creationId="{00000000-0000-0000-0000-000000000000}"/>
          </ac:spMkLst>
        </pc:spChg>
      </pc:sldChg>
      <pc:sldChg chg="modSp">
        <pc:chgData name="Sharon Spring" userId="33db84ef21aabe39" providerId="LiveId" clId="{1B8E4566-47C4-488F-AC3E-DE2ACC4343B3}" dt="2018-10-31T19:43:12.860" v="20" actId="20577"/>
        <pc:sldMkLst>
          <pc:docMk/>
          <pc:sldMk cId="0" sldId="257"/>
        </pc:sldMkLst>
        <pc:spChg chg="mod">
          <ac:chgData name="Sharon Spring" userId="33db84ef21aabe39" providerId="LiveId" clId="{1B8E4566-47C4-488F-AC3E-DE2ACC4343B3}" dt="2018-10-31T19:43:12.860" v="20" actId="20577"/>
          <ac:spMkLst>
            <pc:docMk/>
            <pc:sldMk cId="0" sldId="257"/>
            <ac:spMk id="124" creationId="{00000000-0000-0000-0000-000000000000}"/>
          </ac:spMkLst>
        </pc:spChg>
      </pc:sldChg>
      <pc:sldChg chg="modSp">
        <pc:chgData name="Sharon Spring" userId="33db84ef21aabe39" providerId="LiveId" clId="{1B8E4566-47C4-488F-AC3E-DE2ACC4343B3}" dt="2018-10-31T19:44:51.432" v="135" actId="20577"/>
        <pc:sldMkLst>
          <pc:docMk/>
          <pc:sldMk cId="0" sldId="258"/>
        </pc:sldMkLst>
        <pc:spChg chg="mod">
          <ac:chgData name="Sharon Spring" userId="33db84ef21aabe39" providerId="LiveId" clId="{1B8E4566-47C4-488F-AC3E-DE2ACC4343B3}" dt="2018-10-31T19:43:43.518" v="49" actId="20577"/>
          <ac:spMkLst>
            <pc:docMk/>
            <pc:sldMk cId="0" sldId="258"/>
            <ac:spMk id="130" creationId="{00000000-0000-0000-0000-000000000000}"/>
          </ac:spMkLst>
        </pc:spChg>
        <pc:spChg chg="mod">
          <ac:chgData name="Sharon Spring" userId="33db84ef21aabe39" providerId="LiveId" clId="{1B8E4566-47C4-488F-AC3E-DE2ACC4343B3}" dt="2018-10-31T19:44:51.432" v="135" actId="20577"/>
          <ac:spMkLst>
            <pc:docMk/>
            <pc:sldMk cId="0" sldId="258"/>
            <ac:spMk id="131" creationId="{00000000-0000-0000-0000-000000000000}"/>
          </ac:spMkLst>
        </pc:spChg>
      </pc:sldChg>
      <pc:sldChg chg="modSp">
        <pc:chgData name="Sharon Spring" userId="33db84ef21aabe39" providerId="LiveId" clId="{1B8E4566-47C4-488F-AC3E-DE2ACC4343B3}" dt="2018-10-31T19:53:53.701" v="211"/>
        <pc:sldMkLst>
          <pc:docMk/>
          <pc:sldMk cId="0" sldId="259"/>
        </pc:sldMkLst>
        <pc:spChg chg="mod">
          <ac:chgData name="Sharon Spring" userId="33db84ef21aabe39" providerId="LiveId" clId="{1B8E4566-47C4-488F-AC3E-DE2ACC4343B3}" dt="2018-10-31T19:53:51.492" v="210"/>
          <ac:spMkLst>
            <pc:docMk/>
            <pc:sldMk cId="0" sldId="259"/>
            <ac:spMk id="137" creationId="{00000000-0000-0000-0000-000000000000}"/>
          </ac:spMkLst>
        </pc:spChg>
        <pc:spChg chg="mod">
          <ac:chgData name="Sharon Spring" userId="33db84ef21aabe39" providerId="LiveId" clId="{1B8E4566-47C4-488F-AC3E-DE2ACC4343B3}" dt="2018-10-31T19:53:53.701" v="211"/>
          <ac:spMkLst>
            <pc:docMk/>
            <pc:sldMk cId="0" sldId="259"/>
            <ac:spMk id="138" creationId="{00000000-0000-0000-0000-000000000000}"/>
          </ac:spMkLst>
        </pc:spChg>
      </pc:sldChg>
      <pc:sldChg chg="modSp">
        <pc:chgData name="Sharon Spring" userId="33db84ef21aabe39" providerId="LiveId" clId="{1B8E4566-47C4-488F-AC3E-DE2ACC4343B3}" dt="2018-10-31T20:27:40.774" v="965" actId="14100"/>
        <pc:sldMkLst>
          <pc:docMk/>
          <pc:sldMk cId="0" sldId="261"/>
        </pc:sldMkLst>
        <pc:spChg chg="mod">
          <ac:chgData name="Sharon Spring" userId="33db84ef21aabe39" providerId="LiveId" clId="{1B8E4566-47C4-488F-AC3E-DE2ACC4343B3}" dt="2018-10-31T20:27:40.774" v="965" actId="14100"/>
          <ac:spMkLst>
            <pc:docMk/>
            <pc:sldMk cId="0" sldId="261"/>
            <ac:spMk id="150" creationId="{00000000-0000-0000-0000-000000000000}"/>
          </ac:spMkLst>
        </pc:spChg>
      </pc:sldChg>
      <pc:sldChg chg="modSp">
        <pc:chgData name="Sharon Spring" userId="33db84ef21aabe39" providerId="LiveId" clId="{1B8E4566-47C4-488F-AC3E-DE2ACC4343B3}" dt="2018-10-31T21:00:31.575" v="3666" actId="20577"/>
        <pc:sldMkLst>
          <pc:docMk/>
          <pc:sldMk cId="0" sldId="263"/>
        </pc:sldMkLst>
        <pc:spChg chg="mod">
          <ac:chgData name="Sharon Spring" userId="33db84ef21aabe39" providerId="LiveId" clId="{1B8E4566-47C4-488F-AC3E-DE2ACC4343B3}" dt="2018-10-31T21:00:31.575" v="3666" actId="20577"/>
          <ac:spMkLst>
            <pc:docMk/>
            <pc:sldMk cId="0" sldId="263"/>
            <ac:spMk id="162" creationId="{00000000-0000-0000-0000-000000000000}"/>
          </ac:spMkLst>
        </pc:spChg>
      </pc:sldChg>
      <pc:sldChg chg="modSp">
        <pc:chgData name="Sharon Spring" userId="33db84ef21aabe39" providerId="LiveId" clId="{1B8E4566-47C4-488F-AC3E-DE2ACC4343B3}" dt="2018-10-31T20:50:17.051" v="2722" actId="1076"/>
        <pc:sldMkLst>
          <pc:docMk/>
          <pc:sldMk cId="0" sldId="264"/>
        </pc:sldMkLst>
        <pc:spChg chg="mod">
          <ac:chgData name="Sharon Spring" userId="33db84ef21aabe39" providerId="LiveId" clId="{1B8E4566-47C4-488F-AC3E-DE2ACC4343B3}" dt="2018-10-31T20:50:17.051" v="2722" actId="1076"/>
          <ac:spMkLst>
            <pc:docMk/>
            <pc:sldMk cId="0" sldId="264"/>
            <ac:spMk id="168" creationId="{00000000-0000-0000-0000-000000000000}"/>
          </ac:spMkLst>
        </pc:spChg>
      </pc:sldChg>
      <pc:sldChg chg="modSp ord">
        <pc:chgData name="Sharon Spring" userId="33db84ef21aabe39" providerId="LiveId" clId="{1B8E4566-47C4-488F-AC3E-DE2ACC4343B3}" dt="2018-10-31T20:42:50.877" v="2099" actId="5793"/>
        <pc:sldMkLst>
          <pc:docMk/>
          <pc:sldMk cId="0" sldId="265"/>
        </pc:sldMkLst>
        <pc:spChg chg="mod">
          <ac:chgData name="Sharon Spring" userId="33db84ef21aabe39" providerId="LiveId" clId="{1B8E4566-47C4-488F-AC3E-DE2ACC4343B3}" dt="2018-10-31T20:42:50.877" v="2099" actId="5793"/>
          <ac:spMkLst>
            <pc:docMk/>
            <pc:sldMk cId="0" sldId="265"/>
            <ac:spMk id="174" creationId="{00000000-0000-0000-0000-000000000000}"/>
          </ac:spMkLst>
        </pc:spChg>
      </pc:sldChg>
      <pc:sldChg chg="addSp delSp modSp">
        <pc:chgData name="Sharon Spring" userId="33db84ef21aabe39" providerId="LiveId" clId="{1B8E4566-47C4-488F-AC3E-DE2ACC4343B3}" dt="2018-10-31T21:09:54.444" v="4365" actId="20577"/>
        <pc:sldMkLst>
          <pc:docMk/>
          <pc:sldMk cId="0" sldId="272"/>
        </pc:sldMkLst>
        <pc:spChg chg="add del mod">
          <ac:chgData name="Sharon Spring" userId="33db84ef21aabe39" providerId="LiveId" clId="{1B8E4566-47C4-488F-AC3E-DE2ACC4343B3}" dt="2018-10-31T21:07:04.119" v="4226" actId="478"/>
          <ac:spMkLst>
            <pc:docMk/>
            <pc:sldMk cId="0" sldId="272"/>
            <ac:spMk id="3" creationId="{471699ED-FE97-448E-81FB-DD9C2D00DFE5}"/>
          </ac:spMkLst>
        </pc:spChg>
        <pc:spChg chg="add del mod">
          <ac:chgData name="Sharon Spring" userId="33db84ef21aabe39" providerId="LiveId" clId="{1B8E4566-47C4-488F-AC3E-DE2ACC4343B3}" dt="2018-10-31T21:09:54.444" v="4365" actId="20577"/>
          <ac:spMkLst>
            <pc:docMk/>
            <pc:sldMk cId="0" sldId="272"/>
            <ac:spMk id="215" creationId="{00000000-0000-0000-0000-000000000000}"/>
          </ac:spMkLst>
        </pc:spChg>
      </pc:sldChg>
      <pc:sldChg chg="modSp">
        <pc:chgData name="Sharon Spring" userId="33db84ef21aabe39" providerId="LiveId" clId="{1B8E4566-47C4-488F-AC3E-DE2ACC4343B3}" dt="2018-10-31T21:18:56.678" v="4419" actId="20577"/>
        <pc:sldMkLst>
          <pc:docMk/>
          <pc:sldMk cId="0" sldId="276"/>
        </pc:sldMkLst>
        <pc:spChg chg="mod">
          <ac:chgData name="Sharon Spring" userId="33db84ef21aabe39" providerId="LiveId" clId="{1B8E4566-47C4-488F-AC3E-DE2ACC4343B3}" dt="2018-10-31T21:17:10.932" v="4390" actId="20577"/>
          <ac:spMkLst>
            <pc:docMk/>
            <pc:sldMk cId="0" sldId="276"/>
            <ac:spMk id="239" creationId="{00000000-0000-0000-0000-000000000000}"/>
          </ac:spMkLst>
        </pc:spChg>
        <pc:spChg chg="mod">
          <ac:chgData name="Sharon Spring" userId="33db84ef21aabe39" providerId="LiveId" clId="{1B8E4566-47C4-488F-AC3E-DE2ACC4343B3}" dt="2018-10-31T21:18:56.678" v="4419" actId="20577"/>
          <ac:spMkLst>
            <pc:docMk/>
            <pc:sldMk cId="0" sldId="276"/>
            <ac:spMk id="240" creationId="{00000000-0000-0000-0000-000000000000}"/>
          </ac:spMkLst>
        </pc:spChg>
      </pc:sldChg>
      <pc:sldChg chg="modSp add">
        <pc:chgData name="Sharon Spring" userId="33db84ef21aabe39" providerId="LiveId" clId="{1B8E4566-47C4-488F-AC3E-DE2ACC4343B3}" dt="2018-10-31T21:28:09.003" v="5170" actId="20577"/>
        <pc:sldMkLst>
          <pc:docMk/>
          <pc:sldMk cId="2701028373" sldId="282"/>
        </pc:sldMkLst>
        <pc:spChg chg="mod">
          <ac:chgData name="Sharon Spring" userId="33db84ef21aabe39" providerId="LiveId" clId="{1B8E4566-47C4-488F-AC3E-DE2ACC4343B3}" dt="2018-10-31T21:28:09.003" v="5170" actId="20577"/>
          <ac:spMkLst>
            <pc:docMk/>
            <pc:sldMk cId="2701028373" sldId="282"/>
            <ac:spMk id="240" creationId="{00000000-0000-0000-0000-000000000000}"/>
          </ac:spMkLst>
        </pc:spChg>
      </pc:sldChg>
      <pc:sldChg chg="modSp add">
        <pc:chgData name="Sharon Spring" userId="33db84ef21aabe39" providerId="LiveId" clId="{1B8E4566-47C4-488F-AC3E-DE2ACC4343B3}" dt="2018-10-31T21:29:12.214" v="5202" actId="20577"/>
        <pc:sldMkLst>
          <pc:docMk/>
          <pc:sldMk cId="1978985291" sldId="283"/>
        </pc:sldMkLst>
        <pc:spChg chg="mod">
          <ac:chgData name="Sharon Spring" userId="33db84ef21aabe39" providerId="LiveId" clId="{1B8E4566-47C4-488F-AC3E-DE2ACC4343B3}" dt="2018-10-31T21:29:12.214" v="5202" actId="20577"/>
          <ac:spMkLst>
            <pc:docMk/>
            <pc:sldMk cId="1978985291" sldId="283"/>
            <ac:spMk id="168" creationId="{00000000-0000-0000-0000-000000000000}"/>
          </ac:spMkLst>
        </pc:spChg>
      </pc:sldChg>
      <pc:sldMasterChg chg="delSldLayout">
        <pc:chgData name="Sharon Spring" userId="33db84ef21aabe39" providerId="LiveId" clId="{1B8E4566-47C4-488F-AC3E-DE2ACC4343B3}" dt="2018-10-31T20:51:50.367" v="2729" actId="2696"/>
        <pc:sldMasterMkLst>
          <pc:docMk/>
          <pc:sldMasterMk cId="0" sldId="2147483671"/>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4357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noAutofit/>
          </a:bodyPr>
          <a:lstStyle/>
          <a:p>
            <a:pPr indent="-71177">
              <a:buClr>
                <a:schemeClr val="dk1"/>
              </a:buClr>
              <a:buNone/>
            </a:pPr>
            <a:endParaRPr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noAutofit/>
          </a:bodyPr>
          <a:lstStyle/>
          <a:p>
            <a:pPr indent="-71177">
              <a:buClr>
                <a:schemeClr val="dk1"/>
              </a:buClr>
              <a:buNone/>
            </a:pPr>
            <a:endParaRPr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678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839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med" len="med"/>
            <a:tailEnd type="none" w="med" len="med"/>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2" y="1188925"/>
            <a:ext cx="5783400" cy="1457400"/>
          </a:xfrm>
          <a:prstGeom prst="rect">
            <a:avLst/>
          </a:prstGeom>
        </p:spPr>
        <p:txBody>
          <a:bodyPr wrap="square"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wrap="square"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3"/>
        <p:cNvGrpSpPr/>
        <p:nvPr/>
      </p:nvGrpSpPr>
      <p:grpSpPr>
        <a:xfrm>
          <a:off x="0" y="0"/>
          <a:ext cx="0" cy="0"/>
          <a:chOff x="0" y="0"/>
          <a:chExt cx="0" cy="0"/>
        </a:xfrm>
      </p:grpSpPr>
      <p:cxnSp>
        <p:nvCxnSpPr>
          <p:cNvPr id="64" name="Shape 64"/>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65" name="Shape 65"/>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66" name="Shape 66"/>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1"/>
              </a:buClr>
              <a:buSzPct val="100000"/>
              <a:buFont typeface="Roboto"/>
              <a:buChar char="●"/>
              <a:defRPr sz="1800" b="0" i="0" u="none" strike="noStrike" cap="none">
                <a:solidFill>
                  <a:schemeClr val="dk1"/>
                </a:solidFill>
                <a:latin typeface="Roboto"/>
                <a:ea typeface="Roboto"/>
                <a:cs typeface="Roboto"/>
                <a:sym typeface="Roboto"/>
              </a:defRPr>
            </a:lvl1pPr>
            <a:lvl2pPr marL="0" marR="0" lvl="1"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2pPr>
            <a:lvl3pPr marL="0" marR="0" lvl="2"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3pPr>
            <a:lvl4pPr marL="0" marR="0" lvl="3"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4pPr>
            <a:lvl5pPr marL="0" marR="0" lvl="4"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5pPr>
            <a:lvl6pPr marL="0" marR="0" lvl="5"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6pPr>
            <a:lvl7pPr marL="0" marR="0" lvl="6"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7pPr>
            <a:lvl8pPr marL="0" marR="0" lvl="7"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8pPr>
            <a:lvl9pPr marL="0" marR="0" lvl="8"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67" name="Shape 67"/>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9"/>
        <p:cNvGrpSpPr/>
        <p:nvPr/>
      </p:nvGrpSpPr>
      <p:grpSpPr>
        <a:xfrm>
          <a:off x="0" y="0"/>
          <a:ext cx="0" cy="0"/>
          <a:chOff x="0" y="0"/>
          <a:chExt cx="0" cy="0"/>
        </a:xfrm>
      </p:grpSpPr>
      <p:cxnSp>
        <p:nvCxnSpPr>
          <p:cNvPr id="80" name="Shape 80"/>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81" name="Shape 81"/>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82" name="Shape 82"/>
          <p:cNvSpPr txBox="1">
            <a:spLocks noGrp="1"/>
          </p:cNvSpPr>
          <p:nvPr>
            <p:ph type="body" idx="1"/>
          </p:nvPr>
        </p:nvSpPr>
        <p:spPr>
          <a:xfrm>
            <a:off x="387900" y="1489825"/>
            <a:ext cx="3999900" cy="30789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1pPr>
            <a:lvl2pPr marL="0" marR="0" lvl="1"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2pPr>
            <a:lvl3pPr marL="0" marR="0" lvl="2"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3pPr>
            <a:lvl4pPr marL="0" marR="0" lvl="3"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4pPr>
            <a:lvl5pPr marL="0" marR="0" lvl="4"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5pPr>
            <a:lvl6pPr marL="0" marR="0" lvl="5"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6pPr>
            <a:lvl7pPr marL="0" marR="0" lvl="6"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7pPr>
            <a:lvl8pPr marL="0" marR="0" lvl="7"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8pPr>
            <a:lvl9pPr marL="0" marR="0" lvl="8"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9pPr>
          </a:lstStyle>
          <a:p>
            <a:endParaRPr/>
          </a:p>
        </p:txBody>
      </p:sp>
      <p:sp>
        <p:nvSpPr>
          <p:cNvPr id="83" name="Shape 83"/>
          <p:cNvSpPr txBox="1">
            <a:spLocks noGrp="1"/>
          </p:cNvSpPr>
          <p:nvPr>
            <p:ph type="body" idx="2"/>
          </p:nvPr>
        </p:nvSpPr>
        <p:spPr>
          <a:xfrm>
            <a:off x="4756200" y="1489825"/>
            <a:ext cx="3999900" cy="3078900"/>
          </a:xfrm>
          <a:prstGeom prst="rect">
            <a:avLst/>
          </a:prstGeom>
          <a:noFill/>
          <a:ln>
            <a:noFill/>
          </a:ln>
        </p:spPr>
        <p:txBody>
          <a:bodyPr wrap="square" lIns="91425" tIns="91425" rIns="91425" bIns="91425" anchor="t" anchorCtr="0"/>
          <a:lstStyle>
            <a:lvl1pPr marL="0" marR="0" lvl="0"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1pPr>
            <a:lvl2pPr marL="0" marR="0" lvl="1"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2pPr>
            <a:lvl3pPr marL="0" marR="0" lvl="2"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3pPr>
            <a:lvl4pPr marL="0" marR="0" lvl="3"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4pPr>
            <a:lvl5pPr marL="0" marR="0" lvl="4"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5pPr>
            <a:lvl6pPr marL="0" marR="0" lvl="5"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6pPr>
            <a:lvl7pPr marL="0" marR="0" lvl="6"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7pPr>
            <a:lvl8pPr marL="0" marR="0" lvl="7"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8pPr>
            <a:lvl9pPr marL="0" marR="0" lvl="8"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9pPr>
          </a:lstStyle>
          <a:p>
            <a:endParaRPr/>
          </a:p>
        </p:txBody>
      </p:sp>
      <p:sp>
        <p:nvSpPr>
          <p:cNvPr id="84" name="Shape 84"/>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87" name="Shape 87"/>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8"/>
        <p:cNvGrpSpPr/>
        <p:nvPr/>
      </p:nvGrpSpPr>
      <p:grpSpPr>
        <a:xfrm>
          <a:off x="0" y="0"/>
          <a:ext cx="0" cy="0"/>
          <a:chOff x="0" y="0"/>
          <a:chExt cx="0" cy="0"/>
        </a:xfrm>
      </p:grpSpPr>
      <p:cxnSp>
        <p:nvCxnSpPr>
          <p:cNvPr id="89" name="Shape 89"/>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90" name="Shape 90"/>
          <p:cNvSpPr txBox="1">
            <a:spLocks noGrp="1"/>
          </p:cNvSpPr>
          <p:nvPr>
            <p:ph type="title"/>
          </p:nvPr>
        </p:nvSpPr>
        <p:spPr>
          <a:xfrm>
            <a:off x="387900" y="555600"/>
            <a:ext cx="2808000" cy="755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Roboto Slab"/>
              <a:buNone/>
              <a:defRPr sz="24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2pPr>
            <a:lvl3pPr lvl="2"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3pPr>
            <a:lvl4pPr lvl="3"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4pPr>
            <a:lvl5pPr lvl="4"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5pPr>
            <a:lvl6pPr lvl="5"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6pPr>
            <a:lvl7pPr lvl="6"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7pPr>
            <a:lvl8pPr lvl="7"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8pPr>
            <a:lvl9pPr lvl="8" indent="0" rtl="0">
              <a:spcBef>
                <a:spcPts val="0"/>
              </a:spcBef>
              <a:buClr>
                <a:schemeClr val="dk1"/>
              </a:buClr>
              <a:buSzPct val="100000"/>
              <a:buFont typeface="Roboto Slab"/>
              <a:buNone/>
              <a:defRPr sz="2400">
                <a:solidFill>
                  <a:schemeClr val="dk1"/>
                </a:solidFill>
                <a:latin typeface="Roboto Slab"/>
                <a:ea typeface="Roboto Slab"/>
                <a:cs typeface="Roboto Slab"/>
                <a:sym typeface="Roboto Slab"/>
              </a:defRPr>
            </a:lvl9pPr>
          </a:lstStyle>
          <a:p>
            <a:endParaRPr/>
          </a:p>
        </p:txBody>
      </p:sp>
      <p:sp>
        <p:nvSpPr>
          <p:cNvPr id="91" name="Shape 91"/>
          <p:cNvSpPr txBox="1">
            <a:spLocks noGrp="1"/>
          </p:cNvSpPr>
          <p:nvPr>
            <p:ph type="body" idx="1"/>
          </p:nvPr>
        </p:nvSpPr>
        <p:spPr>
          <a:xfrm>
            <a:off x="387900" y="1594025"/>
            <a:ext cx="2808000" cy="2681100"/>
          </a:xfrm>
          <a:prstGeom prst="rect">
            <a:avLst/>
          </a:prstGeom>
          <a:noFill/>
          <a:ln>
            <a:noFill/>
          </a:ln>
        </p:spPr>
        <p:txBody>
          <a:bodyPr wrap="square" lIns="91425" tIns="91425" rIns="91425" bIns="91425" anchor="t" anchorCtr="0"/>
          <a:lstStyle>
            <a:lvl1pPr marL="0" marR="0" lvl="0"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1pPr>
            <a:lvl2pPr marL="0" marR="0" lvl="1"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2pPr>
            <a:lvl3pPr marL="0" marR="0" lvl="2"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3pPr>
            <a:lvl4pPr marL="0" marR="0" lvl="3"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4pPr>
            <a:lvl5pPr marL="0" marR="0" lvl="4"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5pPr>
            <a:lvl6pPr marL="0" marR="0" lvl="5"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6pPr>
            <a:lvl7pPr marL="0" marR="0" lvl="6"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7pPr>
            <a:lvl8pPr marL="0" marR="0" lvl="7"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8pPr>
            <a:lvl9pPr marL="0" marR="0" lvl="8" indent="76200" algn="l" rtl="0">
              <a:lnSpc>
                <a:spcPct val="115000"/>
              </a:lnSpc>
              <a:spcBef>
                <a:spcPts val="0"/>
              </a:spcBef>
              <a:spcAft>
                <a:spcPts val="1600"/>
              </a:spcAft>
              <a:buClr>
                <a:schemeClr val="dk1"/>
              </a:buClr>
              <a:buSzPct val="100000"/>
              <a:buFont typeface="Roboto"/>
              <a:buChar char="■"/>
              <a:defRPr sz="1200" b="0" i="0" u="none" strike="noStrike" cap="none">
                <a:solidFill>
                  <a:schemeClr val="dk1"/>
                </a:solidFill>
                <a:latin typeface="Roboto"/>
                <a:ea typeface="Roboto"/>
                <a:cs typeface="Roboto"/>
                <a:sym typeface="Roboto"/>
              </a:defRPr>
            </a:lvl9pPr>
          </a:lstStyle>
          <a:p>
            <a:endParaRPr/>
          </a:p>
        </p:txBody>
      </p:sp>
      <p:sp>
        <p:nvSpPr>
          <p:cNvPr id="92" name="Shape 92"/>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poi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90250" y="526350"/>
            <a:ext cx="56187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100000"/>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2pPr>
            <a:lvl3pPr lvl="2"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3pPr>
            <a:lvl4pPr lvl="3"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4pPr>
            <a:lvl5pPr lvl="4"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5pPr>
            <a:lvl6pPr lvl="5"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6pPr>
            <a:lvl7pPr lvl="6"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7pPr>
            <a:lvl8pPr lvl="7"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8pPr>
            <a:lvl9pPr lvl="8" indent="0" rtl="0">
              <a:spcBef>
                <a:spcPts val="0"/>
              </a:spcBef>
              <a:buClr>
                <a:schemeClr val="dk1"/>
              </a:buClr>
              <a:buSzPct val="100000"/>
              <a:buFont typeface="Roboto Slab"/>
              <a:buNone/>
              <a:defRPr sz="4800">
                <a:solidFill>
                  <a:schemeClr val="dk1"/>
                </a:solidFill>
                <a:latin typeface="Roboto Slab"/>
                <a:ea typeface="Roboto Slab"/>
                <a:cs typeface="Roboto Slab"/>
                <a:sym typeface="Roboto Slab"/>
              </a:defRPr>
            </a:lvl9pPr>
          </a:lstStyle>
          <a:p>
            <a:endParaRPr/>
          </a:p>
        </p:txBody>
      </p:sp>
      <p:sp>
        <p:nvSpPr>
          <p:cNvPr id="95" name="Shape 95"/>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6"/>
        <p:cNvGrpSpPr/>
        <p:nvPr/>
      </p:nvGrpSpPr>
      <p:grpSpPr>
        <a:xfrm>
          <a:off x="0" y="0"/>
          <a:ext cx="0" cy="0"/>
          <a:chOff x="0" y="0"/>
          <a:chExt cx="0" cy="0"/>
        </a:xfrm>
      </p:grpSpPr>
      <p:sp>
        <p:nvSpPr>
          <p:cNvPr id="97" name="Shape 97"/>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98" name="Shape 98"/>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99" name="Shape 99"/>
          <p:cNvSpPr txBox="1">
            <a:spLocks noGrp="1"/>
          </p:cNvSpPr>
          <p:nvPr>
            <p:ph type="title"/>
          </p:nvPr>
        </p:nvSpPr>
        <p:spPr>
          <a:xfrm>
            <a:off x="265500" y="1209075"/>
            <a:ext cx="4045200" cy="1506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SzPct val="100000"/>
              <a:buFont typeface="Roboto Slab"/>
              <a:buNone/>
              <a:defRPr sz="38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2pPr>
            <a:lvl3pPr lvl="2"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3pPr>
            <a:lvl4pPr lvl="3"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4pPr>
            <a:lvl5pPr lvl="4"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5pPr>
            <a:lvl6pPr lvl="5"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6pPr>
            <a:lvl7pPr lvl="6"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7pPr>
            <a:lvl8pPr lvl="7"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8pPr>
            <a:lvl9pPr lvl="8" indent="0" algn="ctr" rtl="0">
              <a:spcBef>
                <a:spcPts val="0"/>
              </a:spcBef>
              <a:buClr>
                <a:schemeClr val="dk1"/>
              </a:buClr>
              <a:buSzPct val="100000"/>
              <a:buFont typeface="Roboto Slab"/>
              <a:buNone/>
              <a:defRPr sz="3800">
                <a:solidFill>
                  <a:schemeClr val="dk1"/>
                </a:solidFill>
                <a:latin typeface="Roboto Slab"/>
                <a:ea typeface="Roboto Slab"/>
                <a:cs typeface="Roboto Slab"/>
                <a:sym typeface="Roboto Slab"/>
              </a:defRPr>
            </a:lvl9pPr>
          </a:lstStyle>
          <a:p>
            <a:endParaRPr/>
          </a:p>
        </p:txBody>
      </p:sp>
      <p:sp>
        <p:nvSpPr>
          <p:cNvPr id="100" name="Shape 100"/>
          <p:cNvSpPr txBox="1">
            <a:spLocks noGrp="1"/>
          </p:cNvSpPr>
          <p:nvPr>
            <p:ph type="subTitle" idx="1"/>
          </p:nvPr>
        </p:nvSpPr>
        <p:spPr>
          <a:xfrm>
            <a:off x="265500" y="2769001"/>
            <a:ext cx="4045200" cy="13455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1pPr>
            <a:lvl2pPr marL="0" marR="0" lvl="1"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2pPr>
            <a:lvl3pPr marL="0" marR="0" lvl="2"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3pPr>
            <a:lvl4pPr marL="0" marR="0" lvl="3"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4pPr>
            <a:lvl5pPr marL="0" marR="0" lvl="4"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5pPr>
            <a:lvl6pPr marL="0" marR="0" lvl="5"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6pPr>
            <a:lvl7pPr marL="0" marR="0" lvl="6"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7pPr>
            <a:lvl8pPr marL="0" marR="0" lvl="7"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8pPr>
            <a:lvl9pPr marL="0" marR="0" lvl="8" indent="0" algn="ctr" rtl="0">
              <a:lnSpc>
                <a:spcPct val="100000"/>
              </a:lnSpc>
              <a:spcBef>
                <a:spcPts val="0"/>
              </a:spcBef>
              <a:spcAft>
                <a:spcPts val="0"/>
              </a:spcAft>
              <a:buClr>
                <a:schemeClr val="accent5"/>
              </a:buClr>
              <a:buSzPct val="100000"/>
              <a:buFont typeface="Roboto"/>
              <a:buNone/>
              <a:defRPr sz="2100" b="0" i="0" u="none" strike="noStrike" cap="none">
                <a:solidFill>
                  <a:schemeClr val="accent5"/>
                </a:solidFill>
                <a:latin typeface="Roboto"/>
                <a:ea typeface="Roboto"/>
                <a:cs typeface="Roboto"/>
                <a:sym typeface="Roboto"/>
              </a:defRPr>
            </a:lvl9pPr>
          </a:lstStyle>
          <a:p>
            <a:endParaRPr/>
          </a:p>
        </p:txBody>
      </p:sp>
      <p:sp>
        <p:nvSpPr>
          <p:cNvPr id="101" name="Shape 101"/>
          <p:cNvSpPr txBox="1">
            <a:spLocks noGrp="1"/>
          </p:cNvSpPr>
          <p:nvPr>
            <p:ph type="body" idx="2"/>
          </p:nvPr>
        </p:nvSpPr>
        <p:spPr>
          <a:xfrm>
            <a:off x="4939500" y="724200"/>
            <a:ext cx="3837000" cy="3695100"/>
          </a:xfrm>
          <a:prstGeom prst="rect">
            <a:avLst/>
          </a:prstGeom>
          <a:noFill/>
          <a:ln>
            <a:noFill/>
          </a:ln>
        </p:spPr>
        <p:txBody>
          <a:bodyPr wrap="square" lIns="91425" tIns="91425" rIns="91425" bIns="91425" anchor="ctr" anchorCtr="0"/>
          <a:lstStyle>
            <a:lvl1pPr marL="0" marR="0" lvl="0" indent="114300" algn="l" rtl="0">
              <a:lnSpc>
                <a:spcPct val="115000"/>
              </a:lnSpc>
              <a:spcBef>
                <a:spcPts val="0"/>
              </a:spcBef>
              <a:spcAft>
                <a:spcPts val="1600"/>
              </a:spcAft>
              <a:buClr>
                <a:schemeClr val="dk1"/>
              </a:buClr>
              <a:buSzPct val="100000"/>
              <a:buFont typeface="Roboto"/>
              <a:buChar char="●"/>
              <a:defRPr sz="1800" b="0" i="0" u="none" strike="noStrike" cap="none">
                <a:solidFill>
                  <a:schemeClr val="dk1"/>
                </a:solidFill>
                <a:latin typeface="Roboto"/>
                <a:ea typeface="Roboto"/>
                <a:cs typeface="Roboto"/>
                <a:sym typeface="Roboto"/>
              </a:defRPr>
            </a:lvl1pPr>
            <a:lvl2pPr marL="0" marR="0" lvl="1"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2pPr>
            <a:lvl3pPr marL="0" marR="0" lvl="2"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3pPr>
            <a:lvl4pPr marL="0" marR="0" lvl="3"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4pPr>
            <a:lvl5pPr marL="0" marR="0" lvl="4"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5pPr>
            <a:lvl6pPr marL="0" marR="0" lvl="5"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6pPr>
            <a:lvl7pPr marL="0" marR="0" lvl="6"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7pPr>
            <a:lvl8pPr marL="0" marR="0" lvl="7"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8pPr>
            <a:lvl9pPr marL="0" marR="0" lvl="8"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102" name="Shape 102"/>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19500" y="4233725"/>
            <a:ext cx="5998800" cy="598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100000"/>
              <a:buFont typeface="Roboto Slab"/>
              <a:buNone/>
              <a:defRPr sz="1800" b="0" i="0" u="none" strike="noStrike" cap="none">
                <a:solidFill>
                  <a:schemeClr val="dk1"/>
                </a:solidFill>
                <a:latin typeface="Roboto Slab"/>
                <a:ea typeface="Roboto Slab"/>
                <a:cs typeface="Roboto Slab"/>
                <a:sym typeface="Roboto Slab"/>
              </a:defRPr>
            </a:lvl1pPr>
            <a:lvl2pPr marL="0" marR="0" lvl="1"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2pPr>
            <a:lvl3pPr marL="0" marR="0" lvl="2"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3pPr>
            <a:lvl4pPr marL="0" marR="0" lvl="3"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4pPr>
            <a:lvl5pPr marL="0" marR="0" lvl="4"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5pPr>
            <a:lvl6pPr marL="0" marR="0" lvl="5"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6pPr>
            <a:lvl7pPr marL="0" marR="0" lvl="6"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7pPr>
            <a:lvl8pPr marL="0" marR="0" lvl="7"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8pPr>
            <a:lvl9pPr marL="0" marR="0" lvl="8"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105" name="Shape 105"/>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ig number">
    <p:spTree>
      <p:nvGrpSpPr>
        <p:cNvPr id="1" name="Shape 106"/>
        <p:cNvGrpSpPr/>
        <p:nvPr/>
      </p:nvGrpSpPr>
      <p:grpSpPr>
        <a:xfrm>
          <a:off x="0" y="0"/>
          <a:ext cx="0" cy="0"/>
          <a:chOff x="0" y="0"/>
          <a:chExt cx="0" cy="0"/>
        </a:xfrm>
      </p:grpSpPr>
      <p:sp>
        <p:nvSpPr>
          <p:cNvPr id="107" name="Shape 107"/>
          <p:cNvSpPr/>
          <p:nvPr/>
        </p:nvSpPr>
        <p:spPr>
          <a:xfrm>
            <a:off x="150" y="5076825"/>
            <a:ext cx="9143700" cy="66600"/>
          </a:xfrm>
          <a:prstGeom prst="rect">
            <a:avLst/>
          </a:prstGeom>
          <a:solidFill>
            <a:schemeClr val="accent4"/>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8" name="Shape 108"/>
          <p:cNvSpPr txBox="1">
            <a:spLocks noGrp="1"/>
          </p:cNvSpPr>
          <p:nvPr>
            <p:ph type="title"/>
          </p:nvPr>
        </p:nvSpPr>
        <p:spPr>
          <a:xfrm>
            <a:off x="387900" y="1152450"/>
            <a:ext cx="8368200" cy="1538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accent5"/>
              </a:buClr>
              <a:buSzPct val="100000"/>
              <a:buFont typeface="Roboto Slab"/>
              <a:buNone/>
              <a:defRPr sz="13000" b="0" i="0" u="none" strike="noStrike" cap="none">
                <a:solidFill>
                  <a:schemeClr val="accent5"/>
                </a:solidFill>
                <a:latin typeface="Roboto Slab"/>
                <a:ea typeface="Roboto Slab"/>
                <a:cs typeface="Roboto Slab"/>
                <a:sym typeface="Roboto Slab"/>
              </a:defRPr>
            </a:lvl1pPr>
            <a:lvl2pPr lvl="1"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2pPr>
            <a:lvl3pPr lvl="2"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3pPr>
            <a:lvl4pPr lvl="3"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4pPr>
            <a:lvl5pPr lvl="4"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5pPr>
            <a:lvl6pPr lvl="5"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6pPr>
            <a:lvl7pPr lvl="6"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7pPr>
            <a:lvl8pPr lvl="7"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8pPr>
            <a:lvl9pPr lvl="8" indent="0" algn="ctr" rtl="0">
              <a:spcBef>
                <a:spcPts val="0"/>
              </a:spcBef>
              <a:buClr>
                <a:schemeClr val="accent5"/>
              </a:buClr>
              <a:buSzPct val="100000"/>
              <a:buFont typeface="Roboto Slab"/>
              <a:buNone/>
              <a:defRPr sz="13000">
                <a:solidFill>
                  <a:schemeClr val="accent5"/>
                </a:solidFill>
                <a:latin typeface="Roboto Slab"/>
                <a:ea typeface="Roboto Slab"/>
                <a:cs typeface="Roboto Slab"/>
                <a:sym typeface="Roboto Slab"/>
              </a:defRPr>
            </a:lvl9pPr>
          </a:lstStyle>
          <a:p>
            <a:endParaRPr/>
          </a:p>
        </p:txBody>
      </p:sp>
      <p:sp>
        <p:nvSpPr>
          <p:cNvPr id="109" name="Shape 109"/>
          <p:cNvSpPr txBox="1">
            <a:spLocks noGrp="1"/>
          </p:cNvSpPr>
          <p:nvPr>
            <p:ph type="body" idx="1"/>
          </p:nvPr>
        </p:nvSpPr>
        <p:spPr>
          <a:xfrm>
            <a:off x="387900" y="2919450"/>
            <a:ext cx="8368200" cy="1071600"/>
          </a:xfrm>
          <a:prstGeom prst="rect">
            <a:avLst/>
          </a:prstGeom>
          <a:noFill/>
          <a:ln>
            <a:noFill/>
          </a:ln>
        </p:spPr>
        <p:txBody>
          <a:bodyPr wrap="square" lIns="91425" tIns="91425" rIns="91425" bIns="91425" anchor="t" anchorCtr="0"/>
          <a:lstStyle>
            <a:lvl1pPr marL="0" marR="0" lvl="0" indent="114300" algn="ctr" rtl="0">
              <a:lnSpc>
                <a:spcPct val="115000"/>
              </a:lnSpc>
              <a:spcBef>
                <a:spcPts val="0"/>
              </a:spcBef>
              <a:spcAft>
                <a:spcPts val="1600"/>
              </a:spcAft>
              <a:buClr>
                <a:schemeClr val="dk1"/>
              </a:buClr>
              <a:buSzPct val="100000"/>
              <a:buFont typeface="Roboto"/>
              <a:buChar char="●"/>
              <a:defRPr sz="1800" b="0" i="0" u="none" strike="noStrike" cap="none">
                <a:solidFill>
                  <a:schemeClr val="dk1"/>
                </a:solidFill>
                <a:latin typeface="Roboto"/>
                <a:ea typeface="Roboto"/>
                <a:cs typeface="Roboto"/>
                <a:sym typeface="Roboto"/>
              </a:defRPr>
            </a:lvl1pPr>
            <a:lvl2pPr marL="0" marR="0" lvl="1"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2pPr>
            <a:lvl3pPr marL="0" marR="0" lvl="2"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3pPr>
            <a:lvl4pPr marL="0" marR="0" lvl="3"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4pPr>
            <a:lvl5pPr marL="0" marR="0" lvl="4"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5pPr>
            <a:lvl6pPr marL="0" marR="0" lvl="5"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6pPr>
            <a:lvl7pPr marL="0" marR="0" lvl="6"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7pPr>
            <a:lvl8pPr marL="0" marR="0" lvl="7"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8pPr>
            <a:lvl9pPr marL="0" marR="0" lvl="8" indent="88900" algn="ctr"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110" name="Shape 110"/>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1"/>
        <p:cNvGrpSpPr/>
        <p:nvPr/>
      </p:nvGrpSpPr>
      <p:grpSpPr>
        <a:xfrm>
          <a:off x="0" y="0"/>
          <a:ext cx="0" cy="0"/>
          <a:chOff x="0" y="0"/>
          <a:chExt cx="0" cy="0"/>
        </a:xfrm>
      </p:grpSpPr>
      <p:sp>
        <p:nvSpPr>
          <p:cNvPr id="112" name="Shape 112"/>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ct val="100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0275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99875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8983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081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67996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8817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45980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00474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101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2660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1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8393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04343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48786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4084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9066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8640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wrap="square"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ct val="100000"/>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61" name="Shape 61"/>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1"/>
              </a:buClr>
              <a:buSzPct val="100000"/>
              <a:buFont typeface="Roboto"/>
              <a:buChar char="●"/>
              <a:defRPr sz="1800" b="0" i="0" u="none" strike="noStrike" cap="none">
                <a:solidFill>
                  <a:schemeClr val="dk1"/>
                </a:solidFill>
                <a:latin typeface="Roboto"/>
                <a:ea typeface="Roboto"/>
                <a:cs typeface="Roboto"/>
                <a:sym typeface="Roboto"/>
              </a:defRPr>
            </a:lvl1pPr>
            <a:lvl2pPr marL="0" marR="0" lvl="1"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2pPr>
            <a:lvl3pPr marL="0" marR="0" lvl="2"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3pPr>
            <a:lvl4pPr marL="0" marR="0" lvl="3"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4pPr>
            <a:lvl5pPr marL="0" marR="0" lvl="4"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5pPr>
            <a:lvl6pPr marL="0" marR="0" lvl="5"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6pPr>
            <a:lvl7pPr marL="0" marR="0" lvl="6"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7pPr>
            <a:lvl8pPr marL="0" marR="0" lvl="7"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8pPr>
            <a:lvl9pPr marL="0" marR="0" lvl="8" indent="88900" algn="l" rtl="0">
              <a:lnSpc>
                <a:spcPct val="115000"/>
              </a:lnSpc>
              <a:spcBef>
                <a:spcPts val="0"/>
              </a:spcBef>
              <a:spcAft>
                <a:spcPts val="1600"/>
              </a:spcAft>
              <a:buClr>
                <a:schemeClr val="dk1"/>
              </a:buClr>
              <a:buSzPct val="1000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62" name="Shape 62"/>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marR="0" lvl="0" indent="-63500" algn="r" rtl="0">
              <a:lnSpc>
                <a:spcPct val="100000"/>
              </a:lnSpc>
              <a:spcBef>
                <a:spcPts val="0"/>
              </a:spcBef>
              <a:spcAft>
                <a:spcPts val="0"/>
              </a:spcAft>
              <a:buClr>
                <a:schemeClr val="dk1"/>
              </a:buClr>
              <a:buSzPct val="100000"/>
              <a:buFont typeface="Roboto"/>
              <a:buNone/>
            </a:pPr>
            <a:fld id="{00000000-1234-1234-1234-123412341234}" type="slidenum">
              <a:rPr lang="en" sz="1000" b="0" i="0" u="none" strike="noStrike" cap="none">
                <a:solidFill>
                  <a:schemeClr val="dk1"/>
                </a:solidFill>
                <a:latin typeface="Roboto"/>
                <a:ea typeface="Roboto"/>
                <a:cs typeface="Roboto"/>
                <a:sym typeface="Roboto"/>
              </a:rPr>
              <a:t>‹#›</a:t>
            </a:fld>
            <a:endParaRPr lang="en" sz="10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11/4/2018</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025135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hyperlink" Target="http://www.okmasters.com/"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hyperlink" Target="mailto:communications@okmasters.com"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680302" y="1188925"/>
            <a:ext cx="5783400" cy="1457400"/>
          </a:xfrm>
          <a:prstGeom prst="rect">
            <a:avLst/>
          </a:prstGeom>
        </p:spPr>
        <p:txBody>
          <a:bodyPr wrap="square" lIns="91425" tIns="91425" rIns="91425" bIns="91425" anchor="b" anchorCtr="0">
            <a:noAutofit/>
          </a:bodyPr>
          <a:lstStyle/>
          <a:p>
            <a:pPr lvl="0">
              <a:spcBef>
                <a:spcPts val="0"/>
              </a:spcBef>
              <a:buNone/>
            </a:pPr>
            <a:r>
              <a:rPr lang="en"/>
              <a:t>OMSC AGM</a:t>
            </a:r>
          </a:p>
        </p:txBody>
      </p:sp>
      <p:sp>
        <p:nvSpPr>
          <p:cNvPr id="118" name="Shape 118"/>
          <p:cNvSpPr txBox="1">
            <a:spLocks noGrp="1"/>
          </p:cNvSpPr>
          <p:nvPr>
            <p:ph type="subTitle" idx="1"/>
          </p:nvPr>
        </p:nvSpPr>
        <p:spPr>
          <a:xfrm>
            <a:off x="1680302" y="3049450"/>
            <a:ext cx="5783400" cy="909000"/>
          </a:xfrm>
          <a:prstGeom prst="rect">
            <a:avLst/>
          </a:prstGeom>
          <a:solidFill>
            <a:srgbClr val="1155CC"/>
          </a:solidFill>
        </p:spPr>
        <p:txBody>
          <a:bodyPr wrap="square" lIns="91425" tIns="91425" rIns="91425" bIns="91425" anchor="t" anchorCtr="0">
            <a:noAutofit/>
          </a:bodyPr>
          <a:lstStyle/>
          <a:p>
            <a:pPr lvl="0">
              <a:spcBef>
                <a:spcPts val="0"/>
              </a:spcBef>
              <a:buNone/>
            </a:pPr>
            <a:r>
              <a:rPr lang="en" dirty="0"/>
              <a:t>Sunday, November 4th,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89B17E-CA25-4C39-B093-920851848DAC}"/>
              </a:ext>
            </a:extLst>
          </p:cNvPr>
          <p:cNvPicPr>
            <a:picLocks noChangeAspect="1"/>
          </p:cNvPicPr>
          <p:nvPr/>
        </p:nvPicPr>
        <p:blipFill>
          <a:blip r:embed="rId2"/>
          <a:stretch>
            <a:fillRect/>
          </a:stretch>
        </p:blipFill>
        <p:spPr>
          <a:xfrm>
            <a:off x="1265982" y="192726"/>
            <a:ext cx="6509964" cy="4758047"/>
          </a:xfrm>
          <a:prstGeom prst="rect">
            <a:avLst/>
          </a:prstGeom>
        </p:spPr>
      </p:pic>
    </p:spTree>
    <p:extLst>
      <p:ext uri="{BB962C8B-B14F-4D97-AF65-F5344CB8AC3E}">
        <p14:creationId xmlns:p14="http://schemas.microsoft.com/office/powerpoint/2010/main" val="283120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dk1"/>
              </a:buClr>
              <a:buSzPct val="100000"/>
              <a:buFont typeface="Roboto Slab"/>
              <a:buNone/>
            </a:pPr>
            <a:r>
              <a:rPr lang="en" sz="3000" b="0" i="0" u="none" strike="noStrike" cap="none">
                <a:solidFill>
                  <a:schemeClr val="dk1"/>
                </a:solidFill>
                <a:latin typeface="Roboto Slab"/>
                <a:ea typeface="Roboto Slab"/>
                <a:cs typeface="Roboto Slab"/>
                <a:sym typeface="Roboto Slab"/>
              </a:rPr>
              <a:t>President’s Report</a:t>
            </a:r>
          </a:p>
        </p:txBody>
      </p:sp>
      <p:sp>
        <p:nvSpPr>
          <p:cNvPr id="174" name="Shape 174"/>
          <p:cNvSpPr txBox="1">
            <a:spLocks noGrp="1"/>
          </p:cNvSpPr>
          <p:nvPr>
            <p:ph type="body" idx="1"/>
          </p:nvPr>
        </p:nvSpPr>
        <p:spPr>
          <a:xfrm>
            <a:off x="387900" y="1482736"/>
            <a:ext cx="8368200" cy="3078900"/>
          </a:xfrm>
          <a:prstGeom prst="rect">
            <a:avLst/>
          </a:prstGeom>
          <a:noFill/>
          <a:ln>
            <a:noFill/>
          </a:ln>
        </p:spPr>
        <p:txBody>
          <a:bodyPr wrap="square" lIns="91425" tIns="91425" rIns="91425" bIns="91425" anchor="t" anchorCtr="0">
            <a:noAutofit/>
          </a:bodyPr>
          <a:lstStyle/>
          <a:p>
            <a:pPr marL="171450" lvl="1" indent="-285750">
              <a:spcAft>
                <a:spcPts val="0"/>
              </a:spcAft>
              <a:buFont typeface="Wingdings" panose="05000000000000000000" pitchFamily="2" charset="2"/>
              <a:buChar char="v"/>
            </a:pPr>
            <a:r>
              <a:rPr lang="en-CA" b="0" i="0" u="none" strike="noStrike" cap="none" dirty="0">
                <a:solidFill>
                  <a:schemeClr val="dk1"/>
                </a:solidFill>
                <a:latin typeface="Roboto"/>
                <a:ea typeface="Roboto"/>
                <a:cs typeface="Roboto"/>
                <a:sym typeface="Roboto"/>
              </a:rPr>
              <a:t>Proactively manage the Coaching Team to ensure that OMSC swimmers have a strong Coaching Program:</a:t>
            </a:r>
          </a:p>
          <a:p>
            <a:pPr lvl="1" indent="0">
              <a:spcAft>
                <a:spcPts val="0"/>
              </a:spcAft>
              <a:buNone/>
            </a:pPr>
            <a:endParaRPr lang="en-CA" b="0" i="0" u="none" strike="noStrike" cap="none" dirty="0">
              <a:solidFill>
                <a:schemeClr val="dk1"/>
              </a:solidFill>
              <a:latin typeface="Roboto"/>
              <a:ea typeface="Roboto"/>
              <a:cs typeface="Roboto"/>
              <a:sym typeface="Roboto"/>
            </a:endParaRPr>
          </a:p>
          <a:p>
            <a:pPr marL="171450" lvl="6" indent="-285750">
              <a:spcAft>
                <a:spcPts val="0"/>
              </a:spcAft>
              <a:buFont typeface="Wingdings" panose="05000000000000000000" pitchFamily="2" charset="2"/>
              <a:buChar char="§"/>
            </a:pPr>
            <a:r>
              <a:rPr lang="en-CA" b="0" i="0" u="none" strike="noStrike" cap="none" dirty="0">
                <a:solidFill>
                  <a:schemeClr val="dk1"/>
                </a:solidFill>
                <a:latin typeface="Roboto"/>
                <a:ea typeface="Roboto"/>
                <a:cs typeface="Roboto"/>
                <a:sym typeface="Roboto"/>
              </a:rPr>
              <a:t>Annual Swim Plan that ensures all coaches are gearing their workouts to the same objectives,</a:t>
            </a:r>
          </a:p>
          <a:p>
            <a:pPr lvl="6" indent="0">
              <a:spcAft>
                <a:spcPts val="0"/>
              </a:spcAft>
              <a:buNone/>
            </a:pPr>
            <a:endParaRPr lang="en-CA" b="0" i="0" u="none" strike="noStrike" cap="none" dirty="0">
              <a:solidFill>
                <a:schemeClr val="dk1"/>
              </a:solidFill>
              <a:latin typeface="Roboto"/>
              <a:ea typeface="Roboto"/>
              <a:cs typeface="Roboto"/>
              <a:sym typeface="Roboto"/>
            </a:endParaRPr>
          </a:p>
          <a:p>
            <a:pPr marL="171450" lvl="6" indent="-285750">
              <a:spcAft>
                <a:spcPts val="0"/>
              </a:spcAft>
              <a:buFont typeface="Wingdings" panose="05000000000000000000" pitchFamily="2" charset="2"/>
              <a:buChar char="§"/>
            </a:pPr>
            <a:r>
              <a:rPr lang="en-CA" dirty="0"/>
              <a:t>Ensure that there are enough Coaches to manage all the practice times for OMSC and allow    swimmers to experience different coaches and coaching styles by going to different practices,</a:t>
            </a:r>
          </a:p>
          <a:p>
            <a:pPr marL="171450" lvl="6" indent="-285750">
              <a:spcAft>
                <a:spcPts val="0"/>
              </a:spcAft>
              <a:buFont typeface="Wingdings" panose="05000000000000000000" pitchFamily="2" charset="2"/>
              <a:buChar char="§"/>
            </a:pPr>
            <a:endParaRPr lang="en-CA" b="0" i="0" u="none" strike="noStrike" cap="none" dirty="0">
              <a:solidFill>
                <a:schemeClr val="dk1"/>
              </a:solidFill>
              <a:latin typeface="Roboto"/>
              <a:ea typeface="Roboto"/>
              <a:cs typeface="Roboto"/>
              <a:sym typeface="Roboto"/>
            </a:endParaRPr>
          </a:p>
          <a:p>
            <a:pPr marL="171450" lvl="6" indent="-285750">
              <a:spcAft>
                <a:spcPts val="0"/>
              </a:spcAft>
              <a:buFont typeface="Wingdings" panose="05000000000000000000" pitchFamily="2" charset="2"/>
              <a:buChar char="§"/>
            </a:pPr>
            <a:r>
              <a:rPr lang="en-CA" b="0" i="0" u="none" strike="noStrike" cap="none" dirty="0">
                <a:solidFill>
                  <a:schemeClr val="dk1"/>
                </a:solidFill>
                <a:latin typeface="Roboto"/>
                <a:ea typeface="Roboto"/>
                <a:cs typeface="Roboto"/>
                <a:sym typeface="Roboto"/>
              </a:rPr>
              <a:t>Offer technique improvement opportunities outside of the regular workouts – M/W mid-day, M evening and Stroke Technique Clinics monthly,</a:t>
            </a:r>
          </a:p>
          <a:p>
            <a:pPr marL="171450" lvl="6" indent="-285750">
              <a:spcAft>
                <a:spcPts val="0"/>
              </a:spcAft>
              <a:buFont typeface="Wingdings" panose="05000000000000000000" pitchFamily="2" charset="2"/>
              <a:buChar char="§"/>
            </a:pPr>
            <a:endParaRPr lang="en-CA" dirty="0"/>
          </a:p>
          <a:p>
            <a:pPr marL="171450" lvl="6" indent="-285750">
              <a:spcAft>
                <a:spcPts val="0"/>
              </a:spcAft>
              <a:buFont typeface="Wingdings" panose="05000000000000000000" pitchFamily="2" charset="2"/>
              <a:buChar char="§"/>
            </a:pPr>
            <a:r>
              <a:rPr lang="en-CA" b="0" i="0" u="none" strike="noStrike" cap="none" dirty="0">
                <a:solidFill>
                  <a:schemeClr val="dk1"/>
                </a:solidFill>
                <a:latin typeface="Roboto"/>
                <a:ea typeface="Roboto"/>
                <a:cs typeface="Roboto"/>
                <a:sym typeface="Roboto"/>
              </a:rPr>
              <a:t>Make partial funding available to OMSC Coaches for training and advancement.</a:t>
            </a:r>
            <a:endParaRPr lang="en" b="0" i="0" u="none" strike="noStrike" cap="none" dirty="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dk1"/>
              </a:buClr>
              <a:buSzPct val="100000"/>
              <a:buFont typeface="Roboto Slab"/>
              <a:buNone/>
            </a:pPr>
            <a:r>
              <a:rPr lang="en" sz="3000" b="0" i="0" u="none" strike="noStrike" cap="none">
                <a:solidFill>
                  <a:schemeClr val="dk1"/>
                </a:solidFill>
                <a:latin typeface="Roboto Slab"/>
                <a:ea typeface="Roboto Slab"/>
                <a:cs typeface="Roboto Slab"/>
                <a:sym typeface="Roboto Slab"/>
              </a:rPr>
              <a:t>President’s Report</a:t>
            </a:r>
          </a:p>
        </p:txBody>
      </p:sp>
      <p:sp>
        <p:nvSpPr>
          <p:cNvPr id="162" name="Shape 162"/>
          <p:cNvSpPr txBox="1">
            <a:spLocks noGrp="1"/>
          </p:cNvSpPr>
          <p:nvPr>
            <p:ph type="body" idx="1"/>
          </p:nvPr>
        </p:nvSpPr>
        <p:spPr>
          <a:xfrm>
            <a:off x="387900" y="1489824"/>
            <a:ext cx="8368200" cy="3078900"/>
          </a:xfrm>
          <a:prstGeom prst="rect">
            <a:avLst/>
          </a:prstGeom>
          <a:noFill/>
          <a:ln>
            <a:noFill/>
          </a:ln>
        </p:spPr>
        <p:txBody>
          <a:bodyPr wrap="square" lIns="91425" tIns="91425" rIns="91425" bIns="91425" anchor="t" anchorCtr="0">
            <a:noAutofit/>
          </a:bodyPr>
          <a:lstStyle/>
          <a:p>
            <a:pPr lvl="0" indent="-114300">
              <a:spcBef>
                <a:spcPts val="1600"/>
              </a:spcBef>
              <a:spcAft>
                <a:spcPts val="0"/>
              </a:spcAft>
              <a:buNone/>
            </a:pPr>
            <a:r>
              <a:rPr lang="en-CA" dirty="0">
                <a:solidFill>
                  <a:srgbClr val="FFFFFF"/>
                </a:solidFill>
              </a:rPr>
              <a:t>3. Engage our membership in a discussion about a possible name change</a:t>
            </a:r>
          </a:p>
          <a:p>
            <a:pPr marL="171450" lvl="1" indent="-285750">
              <a:spcBef>
                <a:spcPts val="1600"/>
              </a:spcBef>
              <a:spcAft>
                <a:spcPts val="0"/>
              </a:spcAft>
              <a:buFont typeface="Wingdings" panose="05000000000000000000" pitchFamily="2" charset="2"/>
              <a:buChar char="v"/>
            </a:pPr>
            <a:r>
              <a:rPr lang="en-CA" dirty="0">
                <a:solidFill>
                  <a:srgbClr val="FFFFFF"/>
                </a:solidFill>
              </a:rPr>
              <a:t>After initial exploration from the Board, it was decided not to pursue this initiative.</a:t>
            </a:r>
          </a:p>
          <a:p>
            <a:pPr lvl="0" indent="-114300">
              <a:spcBef>
                <a:spcPts val="1600"/>
              </a:spcBef>
              <a:spcAft>
                <a:spcPts val="0"/>
              </a:spcAft>
              <a:buNone/>
            </a:pPr>
            <a:r>
              <a:rPr lang="en-CA" dirty="0">
                <a:solidFill>
                  <a:srgbClr val="FFFFFF"/>
                </a:solidFill>
              </a:rPr>
              <a:t>4. Continue to update our Bylaws and Policies.</a:t>
            </a:r>
          </a:p>
          <a:p>
            <a:pPr lvl="1">
              <a:spcBef>
                <a:spcPts val="1600"/>
              </a:spcBef>
              <a:spcAft>
                <a:spcPts val="0"/>
              </a:spcAft>
              <a:buFont typeface="Wingdings" panose="05000000000000000000" pitchFamily="2" charset="2"/>
              <a:buChar char="v"/>
            </a:pPr>
            <a:r>
              <a:rPr lang="en-CA" dirty="0">
                <a:solidFill>
                  <a:srgbClr val="FFFFFF"/>
                </a:solidFill>
              </a:rPr>
              <a:t>    Many OMSC Policies were reviewed and updated this year – thank you to all the Board Members who researched, presented and updated our policies.  New this year are the Social Media policy and Finance Guidelines policy.  </a:t>
            </a:r>
          </a:p>
          <a:p>
            <a:pPr lvl="3">
              <a:spcBef>
                <a:spcPts val="1600"/>
              </a:spcBef>
              <a:spcAft>
                <a:spcPts val="0"/>
              </a:spcAft>
              <a:buFont typeface="Wingdings" panose="05000000000000000000" pitchFamily="2" charset="2"/>
              <a:buChar char="v"/>
            </a:pPr>
            <a:r>
              <a:rPr lang="en-CA" dirty="0">
                <a:solidFill>
                  <a:srgbClr val="FFFFFF"/>
                </a:solidFill>
              </a:rPr>
              <a:t>    Revised Bylaws will be presented later in the meeting for consideration.</a:t>
            </a:r>
          </a:p>
          <a:p>
            <a:pPr lvl="0" indent="-114300">
              <a:spcAft>
                <a:spcPts val="0"/>
              </a:spcAft>
              <a:buNone/>
            </a:pPr>
            <a:endParaRPr lang="en-CA"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dk1"/>
              </a:buClr>
              <a:buSzPct val="100000"/>
              <a:buFont typeface="Roboto Slab"/>
              <a:buNone/>
            </a:pPr>
            <a:r>
              <a:rPr lang="en" sz="3000" b="0" i="0" u="none" strike="noStrike" cap="none" dirty="0">
                <a:solidFill>
                  <a:schemeClr val="dk1"/>
                </a:solidFill>
                <a:latin typeface="Roboto Slab"/>
                <a:ea typeface="Roboto Slab"/>
                <a:cs typeface="Roboto Slab"/>
                <a:sym typeface="Roboto Slab"/>
              </a:rPr>
              <a:t>President’s Report</a:t>
            </a:r>
          </a:p>
        </p:txBody>
      </p:sp>
      <p:sp>
        <p:nvSpPr>
          <p:cNvPr id="168" name="Shape 168"/>
          <p:cNvSpPr txBox="1">
            <a:spLocks noGrp="1"/>
          </p:cNvSpPr>
          <p:nvPr>
            <p:ph type="body" idx="1"/>
          </p:nvPr>
        </p:nvSpPr>
        <p:spPr>
          <a:xfrm>
            <a:off x="318977" y="1376471"/>
            <a:ext cx="8437123" cy="3309004"/>
          </a:xfrm>
          <a:prstGeom prst="rect">
            <a:avLst/>
          </a:prstGeom>
          <a:noFill/>
          <a:ln>
            <a:noFill/>
          </a:ln>
        </p:spPr>
        <p:txBody>
          <a:bodyPr wrap="square" lIns="91425" tIns="91425" rIns="91425" bIns="91425" anchor="t" anchorCtr="0">
            <a:noAutofit/>
          </a:bodyPr>
          <a:lstStyle/>
          <a:p>
            <a:pPr lvl="0" indent="-114300">
              <a:spcAft>
                <a:spcPts val="0"/>
              </a:spcAft>
              <a:buNone/>
            </a:pPr>
            <a:r>
              <a:rPr lang="en-CA" dirty="0">
                <a:solidFill>
                  <a:srgbClr val="FFFFFF"/>
                </a:solidFill>
              </a:rPr>
              <a:t>5. Look at Open Water events to assess whether OMSC should be involved</a:t>
            </a:r>
          </a:p>
          <a:p>
            <a:pPr marL="171450" indent="-285750">
              <a:spcAft>
                <a:spcPts val="0"/>
              </a:spcAft>
              <a:buFont typeface="Wingdings" panose="05000000000000000000" pitchFamily="2" charset="2"/>
              <a:buChar char="v"/>
            </a:pPr>
            <a:endParaRPr lang="en-CA" dirty="0">
              <a:solidFill>
                <a:srgbClr val="FFFFFF"/>
              </a:solidFill>
            </a:endParaRPr>
          </a:p>
          <a:p>
            <a:pPr marL="171450" lvl="1" indent="-285750">
              <a:spcAft>
                <a:spcPts val="0"/>
              </a:spcAft>
              <a:buFont typeface="Wingdings" panose="05000000000000000000" pitchFamily="2" charset="2"/>
              <a:buChar char="v"/>
            </a:pPr>
            <a:r>
              <a:rPr lang="en-CA" b="0" i="0" u="none" strike="noStrike" cap="none" dirty="0">
                <a:solidFill>
                  <a:srgbClr val="FFFFFF"/>
                </a:solidFill>
                <a:latin typeface="Roboto"/>
                <a:ea typeface="Roboto"/>
                <a:cs typeface="Roboto"/>
                <a:sym typeface="Roboto"/>
              </a:rPr>
              <a:t>OMSC is very supportive of the ATLS society and, of course, many OMSC members are also volunteers for and swim in their events</a:t>
            </a:r>
            <a:r>
              <a:rPr lang="en-CA" dirty="0">
                <a:solidFill>
                  <a:srgbClr val="FFFFFF"/>
                </a:solidFill>
              </a:rPr>
              <a:t> -</a:t>
            </a:r>
            <a:r>
              <a:rPr lang="en-CA" b="0" i="0" u="none" strike="noStrike" cap="none" dirty="0">
                <a:solidFill>
                  <a:srgbClr val="FFFFFF"/>
                </a:solidFill>
                <a:latin typeface="Roboto"/>
                <a:ea typeface="Roboto"/>
                <a:cs typeface="Roboto"/>
                <a:sym typeface="Roboto"/>
              </a:rPr>
              <a:t> we will continue the strong alliance,</a:t>
            </a:r>
          </a:p>
          <a:p>
            <a:pPr lvl="1" indent="0">
              <a:spcAft>
                <a:spcPts val="0"/>
              </a:spcAft>
              <a:buNone/>
            </a:pPr>
            <a:endParaRPr lang="en-CA" b="0" i="0" u="none" strike="noStrike" cap="none" dirty="0">
              <a:solidFill>
                <a:srgbClr val="FFFFFF"/>
              </a:solidFill>
              <a:latin typeface="Roboto"/>
              <a:ea typeface="Roboto"/>
              <a:cs typeface="Roboto"/>
              <a:sym typeface="Roboto"/>
            </a:endParaRPr>
          </a:p>
          <a:p>
            <a:pPr marL="171450" lvl="1" indent="-285750">
              <a:spcAft>
                <a:spcPts val="0"/>
              </a:spcAft>
              <a:buFont typeface="Wingdings" panose="05000000000000000000" pitchFamily="2" charset="2"/>
              <a:buChar char="v"/>
            </a:pPr>
            <a:r>
              <a:rPr lang="en-CA" b="0" i="0" u="none" strike="noStrike" cap="none" dirty="0">
                <a:solidFill>
                  <a:srgbClr val="FFFFFF"/>
                </a:solidFill>
                <a:latin typeface="Roboto"/>
                <a:ea typeface="Roboto"/>
                <a:cs typeface="Roboto"/>
                <a:sym typeface="Roboto"/>
              </a:rPr>
              <a:t>OMSC was supportive of the swim portion of the Apple Triathlon this summer - Brent Hobbs lead the gathering OMSC volunteers,</a:t>
            </a:r>
          </a:p>
          <a:p>
            <a:pPr marL="171450" lvl="1" indent="-285750">
              <a:spcAft>
                <a:spcPts val="0"/>
              </a:spcAft>
              <a:buFont typeface="Wingdings" panose="05000000000000000000" pitchFamily="2" charset="2"/>
              <a:buChar char="v"/>
            </a:pPr>
            <a:endParaRPr lang="en-CA" dirty="0">
              <a:solidFill>
                <a:srgbClr val="FFFFFF"/>
              </a:solidFill>
            </a:endParaRPr>
          </a:p>
          <a:p>
            <a:pPr marL="171450" lvl="1" indent="-285750">
              <a:spcAft>
                <a:spcPts val="0"/>
              </a:spcAft>
              <a:buFont typeface="Wingdings" panose="05000000000000000000" pitchFamily="2" charset="2"/>
              <a:buChar char="v"/>
            </a:pPr>
            <a:r>
              <a:rPr lang="en-CA" b="0" i="0" u="none" strike="noStrike" cap="none" dirty="0">
                <a:solidFill>
                  <a:srgbClr val="FFFFFF"/>
                </a:solidFill>
                <a:latin typeface="Roboto"/>
                <a:ea typeface="Roboto"/>
                <a:cs typeface="Roboto"/>
                <a:sym typeface="Roboto"/>
              </a:rPr>
              <a:t>At this point, we do not see a role </a:t>
            </a:r>
            <a:r>
              <a:rPr lang="en-CA" dirty="0">
                <a:solidFill>
                  <a:srgbClr val="FFFFFF"/>
                </a:solidFill>
              </a:rPr>
              <a:t>for OMSC in creating a separate Open Water event as the summer calendar is quite full already,</a:t>
            </a:r>
          </a:p>
          <a:p>
            <a:pPr marL="171450" lvl="1" indent="-285750">
              <a:spcAft>
                <a:spcPts val="0"/>
              </a:spcAft>
              <a:buFont typeface="Wingdings" panose="05000000000000000000" pitchFamily="2" charset="2"/>
              <a:buChar char="v"/>
            </a:pPr>
            <a:endParaRPr lang="en-CA" b="0" i="0" u="none" strike="noStrike" cap="none" dirty="0">
              <a:solidFill>
                <a:srgbClr val="FFFFFF"/>
              </a:solidFill>
              <a:latin typeface="Roboto"/>
              <a:ea typeface="Roboto"/>
              <a:cs typeface="Roboto"/>
              <a:sym typeface="Roboto"/>
            </a:endParaRPr>
          </a:p>
          <a:p>
            <a:pPr marL="171450" lvl="1" indent="-285750">
              <a:spcAft>
                <a:spcPts val="0"/>
              </a:spcAft>
              <a:buFont typeface="Wingdings" panose="05000000000000000000" pitchFamily="2" charset="2"/>
              <a:buChar char="v"/>
            </a:pPr>
            <a:r>
              <a:rPr lang="en-CA" dirty="0">
                <a:solidFill>
                  <a:srgbClr val="FFFFFF"/>
                </a:solidFill>
              </a:rPr>
              <a:t>OMSC also has agreed to run the swim meet as part of the 55+ Games to be held in Kelowna in September, 2019.</a:t>
            </a:r>
            <a:endParaRPr b="0" i="0" u="none" strike="noStrike" cap="none" dirty="0">
              <a:solidFill>
                <a:srgbClr val="FFFFFF"/>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chemeClr val="dk1"/>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chemeClr val="dk1"/>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rgbClr val="FFFFFF"/>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dk1"/>
              </a:buClr>
              <a:buSzPct val="100000"/>
              <a:buFont typeface="Roboto Slab"/>
              <a:buNone/>
            </a:pPr>
            <a:r>
              <a:rPr lang="en" sz="3000" b="0" i="0" u="none" strike="noStrike" cap="none" dirty="0">
                <a:solidFill>
                  <a:schemeClr val="dk1"/>
                </a:solidFill>
                <a:latin typeface="Roboto Slab"/>
                <a:ea typeface="Roboto Slab"/>
                <a:cs typeface="Roboto Slab"/>
                <a:sym typeface="Roboto Slab"/>
              </a:rPr>
              <a:t>President’s Report</a:t>
            </a:r>
          </a:p>
        </p:txBody>
      </p:sp>
      <p:sp>
        <p:nvSpPr>
          <p:cNvPr id="168" name="Shape 168"/>
          <p:cNvSpPr txBox="1">
            <a:spLocks noGrp="1"/>
          </p:cNvSpPr>
          <p:nvPr>
            <p:ph type="body" idx="1"/>
          </p:nvPr>
        </p:nvSpPr>
        <p:spPr>
          <a:xfrm>
            <a:off x="318977" y="1376471"/>
            <a:ext cx="8437123" cy="3309004"/>
          </a:xfrm>
          <a:prstGeom prst="rect">
            <a:avLst/>
          </a:prstGeom>
          <a:noFill/>
          <a:ln>
            <a:noFill/>
          </a:ln>
        </p:spPr>
        <p:txBody>
          <a:bodyPr wrap="square" lIns="91425" tIns="91425" rIns="91425" bIns="91425" anchor="t" anchorCtr="0">
            <a:noAutofit/>
          </a:bodyPr>
          <a:lstStyle/>
          <a:p>
            <a:pPr lvl="0" indent="-114300">
              <a:spcAft>
                <a:spcPts val="0"/>
              </a:spcAft>
              <a:buNone/>
            </a:pPr>
            <a:r>
              <a:rPr lang="en-CA" dirty="0">
                <a:solidFill>
                  <a:srgbClr val="FFFFFF"/>
                </a:solidFill>
              </a:rPr>
              <a:t>What does 2018-19 look like?</a:t>
            </a:r>
          </a:p>
          <a:p>
            <a:pPr lvl="0" indent="-114300">
              <a:spcAft>
                <a:spcPts val="0"/>
              </a:spcAft>
              <a:buNone/>
            </a:pPr>
            <a:endParaRPr lang="en-CA" b="0" i="0" u="none" strike="noStrike" cap="none" dirty="0">
              <a:solidFill>
                <a:srgbClr val="FFFFFF"/>
              </a:solidFill>
              <a:latin typeface="Roboto"/>
              <a:ea typeface="Roboto"/>
              <a:cs typeface="Roboto"/>
              <a:sym typeface="Roboto"/>
            </a:endParaRPr>
          </a:p>
          <a:p>
            <a:pPr marL="171450" indent="-285750">
              <a:spcAft>
                <a:spcPts val="0"/>
              </a:spcAft>
              <a:buFont typeface="Wingdings" panose="05000000000000000000" pitchFamily="2" charset="2"/>
              <a:buChar char="v"/>
            </a:pPr>
            <a:r>
              <a:rPr lang="en" dirty="0">
                <a:solidFill>
                  <a:srgbClr val="FFFFFF"/>
                </a:solidFill>
              </a:rPr>
              <a:t>Proactively manage our membership to maintain sufficient numbers to be able to offer a wide variety of swim sessions and coaching while continually looking for ways to better the swim experience,</a:t>
            </a:r>
          </a:p>
          <a:p>
            <a:pPr marL="171450" indent="-285750">
              <a:spcAft>
                <a:spcPts val="0"/>
              </a:spcAft>
              <a:buFont typeface="Wingdings" panose="05000000000000000000" pitchFamily="2" charset="2"/>
              <a:buChar char="v"/>
            </a:pPr>
            <a:r>
              <a:rPr lang="en-CA" b="0" i="0" u="none" strike="noStrike" cap="none" dirty="0">
                <a:solidFill>
                  <a:srgbClr val="FFFFFF"/>
                </a:solidFill>
                <a:latin typeface="Roboto"/>
                <a:ea typeface="Roboto"/>
                <a:cs typeface="Roboto"/>
                <a:sym typeface="Roboto"/>
              </a:rPr>
              <a:t>Some of the Board priorities will be seen in the following reports,</a:t>
            </a:r>
          </a:p>
          <a:p>
            <a:pPr marL="171450" indent="-285750">
              <a:spcAft>
                <a:spcPts val="0"/>
              </a:spcAft>
              <a:buFont typeface="Wingdings" panose="05000000000000000000" pitchFamily="2" charset="2"/>
              <a:buChar char="v"/>
            </a:pPr>
            <a:r>
              <a:rPr lang="en-CA" b="0" i="0" u="none" strike="noStrike" cap="none" dirty="0">
                <a:solidFill>
                  <a:srgbClr val="FFFFFF"/>
                </a:solidFill>
                <a:latin typeface="Roboto"/>
                <a:ea typeface="Roboto"/>
                <a:cs typeface="Roboto"/>
                <a:sym typeface="Roboto"/>
              </a:rPr>
              <a:t>As was announced earlier </a:t>
            </a:r>
            <a:r>
              <a:rPr lang="en-CA" dirty="0">
                <a:solidFill>
                  <a:srgbClr val="FFFFFF"/>
                </a:solidFill>
              </a:rPr>
              <a:t>in October, we will expand the Year End Party in June  and move our Annual Awards to that timeframe,</a:t>
            </a:r>
          </a:p>
          <a:p>
            <a:pPr marL="171450" indent="-285750">
              <a:spcAft>
                <a:spcPts val="0"/>
              </a:spcAft>
              <a:buFont typeface="Wingdings" panose="05000000000000000000" pitchFamily="2" charset="2"/>
              <a:buChar char="v"/>
            </a:pPr>
            <a:r>
              <a:rPr lang="en-CA" dirty="0">
                <a:solidFill>
                  <a:srgbClr val="FFFFFF"/>
                </a:solidFill>
              </a:rPr>
              <a:t>D</a:t>
            </a:r>
            <a:r>
              <a:rPr lang="en-CA" b="0" i="0" u="none" strike="noStrike" cap="none" dirty="0">
                <a:solidFill>
                  <a:srgbClr val="FFFFFF"/>
                </a:solidFill>
                <a:latin typeface="Roboto"/>
                <a:ea typeface="Roboto"/>
                <a:cs typeface="Roboto"/>
                <a:sym typeface="Roboto"/>
              </a:rPr>
              <a:t>evelop a formal history of the Club and have a home for that on our website.  Appoint a Club Historian</a:t>
            </a:r>
            <a:endParaRPr b="0" i="0" u="none" strike="noStrike" cap="none" dirty="0">
              <a:solidFill>
                <a:srgbClr val="FFFFFF"/>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chemeClr val="dk1"/>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chemeClr val="dk1"/>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rgbClr val="FFFFFF"/>
              </a:solidFill>
              <a:latin typeface="Roboto"/>
              <a:ea typeface="Roboto"/>
              <a:cs typeface="Roboto"/>
              <a:sym typeface="Roboto"/>
            </a:endParaRPr>
          </a:p>
          <a:p>
            <a:pPr marL="0" marR="0" lvl="0" indent="-114300" algn="l" rtl="0">
              <a:lnSpc>
                <a:spcPct val="115000"/>
              </a:lnSpc>
              <a:spcBef>
                <a:spcPts val="1600"/>
              </a:spcBef>
              <a:spcAft>
                <a:spcPts val="0"/>
              </a:spcAft>
              <a:buClr>
                <a:schemeClr val="dk1"/>
              </a:buClr>
              <a:buSzPct val="100000"/>
              <a:buFont typeface="Roboto"/>
              <a:buNone/>
            </a:pPr>
            <a:endParaRPr sz="18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97898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80750" y="1764950"/>
            <a:ext cx="8222100" cy="907500"/>
          </a:xfrm>
          <a:prstGeom prst="rect">
            <a:avLst/>
          </a:prstGeom>
        </p:spPr>
        <p:txBody>
          <a:bodyPr wrap="square" lIns="91425" tIns="91425" rIns="91425" bIns="91425" anchor="b" anchorCtr="0">
            <a:noAutofit/>
          </a:bodyPr>
          <a:lstStyle/>
          <a:p>
            <a:pPr lvl="0">
              <a:spcBef>
                <a:spcPts val="0"/>
              </a:spcBef>
              <a:buNone/>
            </a:pPr>
            <a:r>
              <a:rPr lang="en"/>
              <a:t>Treasurer’s Report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00" y="656466"/>
            <a:ext cx="8222100" cy="621616"/>
          </a:xfrm>
        </p:spPr>
        <p:txBody>
          <a:bodyPr/>
          <a:lstStyle/>
          <a:p>
            <a:r>
              <a:rPr lang="en-CA" sz="3200" dirty="0"/>
              <a:t>2017–2018 Income Statement Highlights</a:t>
            </a:r>
          </a:p>
        </p:txBody>
      </p:sp>
      <p:graphicFrame>
        <p:nvGraphicFramePr>
          <p:cNvPr id="4" name="Table 3"/>
          <p:cNvGraphicFramePr>
            <a:graphicFrameLocks noGrp="1"/>
          </p:cNvGraphicFramePr>
          <p:nvPr/>
        </p:nvGraphicFramePr>
        <p:xfrm>
          <a:off x="1014844" y="1527463"/>
          <a:ext cx="7225147" cy="2688031"/>
        </p:xfrm>
        <a:graphic>
          <a:graphicData uri="http://schemas.openxmlformats.org/drawingml/2006/table">
            <a:tbl>
              <a:tblPr firstRow="1" bandRow="1">
                <a:tableStyleId>{073A0DAA-6AF3-43AB-8588-CEC1D06C72B9}</a:tableStyleId>
              </a:tblPr>
              <a:tblGrid>
                <a:gridCol w="3481828">
                  <a:extLst>
                    <a:ext uri="{9D8B030D-6E8A-4147-A177-3AD203B41FA5}">
                      <a16:colId xmlns:a16="http://schemas.microsoft.com/office/drawing/2014/main" val="20000"/>
                    </a:ext>
                  </a:extLst>
                </a:gridCol>
                <a:gridCol w="1296092">
                  <a:extLst>
                    <a:ext uri="{9D8B030D-6E8A-4147-A177-3AD203B41FA5}">
                      <a16:colId xmlns:a16="http://schemas.microsoft.com/office/drawing/2014/main" val="20001"/>
                    </a:ext>
                  </a:extLst>
                </a:gridCol>
                <a:gridCol w="1296092">
                  <a:extLst>
                    <a:ext uri="{9D8B030D-6E8A-4147-A177-3AD203B41FA5}">
                      <a16:colId xmlns:a16="http://schemas.microsoft.com/office/drawing/2014/main" val="20002"/>
                    </a:ext>
                  </a:extLst>
                </a:gridCol>
                <a:gridCol w="1151135">
                  <a:extLst>
                    <a:ext uri="{9D8B030D-6E8A-4147-A177-3AD203B41FA5}">
                      <a16:colId xmlns:a16="http://schemas.microsoft.com/office/drawing/2014/main" val="20003"/>
                    </a:ext>
                  </a:extLst>
                </a:gridCol>
              </a:tblGrid>
              <a:tr h="524842">
                <a:tc>
                  <a:txBody>
                    <a:bodyPr/>
                    <a:lstStyle/>
                    <a:p>
                      <a:endParaRPr lang="en-CA" dirty="0"/>
                    </a:p>
                  </a:txBody>
                  <a:tcPr>
                    <a:solidFill>
                      <a:schemeClr val="tx1"/>
                    </a:solidFill>
                  </a:tcPr>
                </a:tc>
                <a:tc>
                  <a:txBody>
                    <a:bodyPr/>
                    <a:lstStyle/>
                    <a:p>
                      <a:pPr algn="ctr"/>
                      <a:r>
                        <a:rPr lang="en-CA" dirty="0"/>
                        <a:t>2017-2018</a:t>
                      </a:r>
                    </a:p>
                    <a:p>
                      <a:pPr algn="ctr"/>
                      <a:r>
                        <a:rPr lang="en-CA" dirty="0"/>
                        <a:t>Actual</a:t>
                      </a:r>
                    </a:p>
                  </a:txBody>
                  <a:tcPr>
                    <a:solidFill>
                      <a:schemeClr val="tx1"/>
                    </a:solidFill>
                  </a:tcPr>
                </a:tc>
                <a:tc>
                  <a:txBody>
                    <a:bodyPr/>
                    <a:lstStyle/>
                    <a:p>
                      <a:pPr algn="ctr"/>
                      <a:r>
                        <a:rPr lang="en-CA" dirty="0"/>
                        <a:t>2017-2018 Budget</a:t>
                      </a:r>
                    </a:p>
                  </a:txBody>
                  <a:tcPr>
                    <a:solidFill>
                      <a:schemeClr val="tx1"/>
                    </a:solidFill>
                  </a:tcPr>
                </a:tc>
                <a:tc>
                  <a:txBody>
                    <a:bodyPr/>
                    <a:lstStyle/>
                    <a:p>
                      <a:pPr algn="ctr"/>
                      <a:r>
                        <a:rPr lang="en-CA" dirty="0"/>
                        <a:t>Prior Year</a:t>
                      </a:r>
                    </a:p>
                    <a:p>
                      <a:pPr algn="ctr"/>
                      <a:r>
                        <a:rPr lang="en-CA" dirty="0"/>
                        <a:t>Actual</a:t>
                      </a:r>
                    </a:p>
                  </a:txBody>
                  <a:tcPr>
                    <a:solidFill>
                      <a:schemeClr val="tx1"/>
                    </a:solidFill>
                  </a:tcPr>
                </a:tc>
                <a:extLst>
                  <a:ext uri="{0D108BD9-81ED-4DB2-BD59-A6C34878D82A}">
                    <a16:rowId xmlns:a16="http://schemas.microsoft.com/office/drawing/2014/main" val="10000"/>
                  </a:ext>
                </a:extLst>
              </a:tr>
              <a:tr h="375623">
                <a:tc>
                  <a:txBody>
                    <a:bodyPr/>
                    <a:lstStyle/>
                    <a:p>
                      <a:r>
                        <a:rPr lang="en-CA" b="1" dirty="0">
                          <a:solidFill>
                            <a:schemeClr val="bg1">
                              <a:lumMod val="50000"/>
                            </a:schemeClr>
                          </a:solidFill>
                        </a:rPr>
                        <a:t>Program Coaching Costs – Recoverable</a:t>
                      </a:r>
                      <a:r>
                        <a:rPr lang="en-CA" b="1" baseline="0" dirty="0">
                          <a:solidFill>
                            <a:schemeClr val="bg1">
                              <a:lumMod val="50000"/>
                            </a:schemeClr>
                          </a:solidFill>
                        </a:rPr>
                        <a:t> from Y</a:t>
                      </a:r>
                      <a:r>
                        <a:rPr lang="en-CA" b="1" dirty="0">
                          <a:solidFill>
                            <a:schemeClr val="bg1">
                              <a:lumMod val="50000"/>
                            </a:schemeClr>
                          </a:solidFill>
                        </a:rPr>
                        <a:t> </a:t>
                      </a:r>
                    </a:p>
                  </a:txBody>
                  <a:tcPr anchor="ctr">
                    <a:solidFill>
                      <a:schemeClr val="tx1"/>
                    </a:solidFill>
                  </a:tcPr>
                </a:tc>
                <a:tc>
                  <a:txBody>
                    <a:bodyPr/>
                    <a:lstStyle/>
                    <a:p>
                      <a:pPr algn="ctr"/>
                      <a:r>
                        <a:rPr lang="en-CA" b="1" dirty="0">
                          <a:solidFill>
                            <a:schemeClr val="bg1">
                              <a:lumMod val="50000"/>
                            </a:schemeClr>
                          </a:solidFill>
                        </a:rPr>
                        <a:t>$ (40,531)</a:t>
                      </a:r>
                    </a:p>
                  </a:txBody>
                  <a:tcPr anchor="ctr">
                    <a:solidFill>
                      <a:schemeClr val="tx1"/>
                    </a:solidFill>
                  </a:tcPr>
                </a:tc>
                <a:tc>
                  <a:txBody>
                    <a:bodyPr/>
                    <a:lstStyle/>
                    <a:p>
                      <a:pPr algn="ctr"/>
                      <a:r>
                        <a:rPr lang="en-CA" b="1" dirty="0">
                          <a:solidFill>
                            <a:schemeClr val="bg1">
                              <a:lumMod val="50000"/>
                            </a:schemeClr>
                          </a:solidFill>
                        </a:rPr>
                        <a:t>$ (39,478)</a:t>
                      </a:r>
                    </a:p>
                  </a:txBody>
                  <a:tcPr anchor="ct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(35,891)</a:t>
                      </a:r>
                    </a:p>
                  </a:txBody>
                  <a:tcPr anchor="ctr">
                    <a:solidFill>
                      <a:schemeClr val="tx1"/>
                    </a:solidFill>
                  </a:tcPr>
                </a:tc>
                <a:extLst>
                  <a:ext uri="{0D108BD9-81ED-4DB2-BD59-A6C34878D82A}">
                    <a16:rowId xmlns:a16="http://schemas.microsoft.com/office/drawing/2014/main" val="10001"/>
                  </a:ext>
                </a:extLst>
              </a:tr>
              <a:tr h="375623">
                <a:tc>
                  <a:txBody>
                    <a:bodyPr/>
                    <a:lstStyle/>
                    <a:p>
                      <a:r>
                        <a:rPr lang="en-CA" b="1" dirty="0">
                          <a:solidFill>
                            <a:schemeClr val="bg1">
                              <a:lumMod val="50000"/>
                            </a:schemeClr>
                          </a:solidFill>
                        </a:rPr>
                        <a:t>Other Club Operations – Net income</a:t>
                      </a:r>
                    </a:p>
                  </a:txBody>
                  <a:tcP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$ 605</a:t>
                      </a:r>
                    </a:p>
                  </a:txBody>
                  <a:tcPr anchor="ct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$ 366</a:t>
                      </a:r>
                    </a:p>
                  </a:txBody>
                  <a:tcPr anchor="ctr">
                    <a:solidFill>
                      <a:schemeClr val="tx1"/>
                    </a:solidFill>
                  </a:tcPr>
                </a:tc>
                <a:tc>
                  <a:txBody>
                    <a:bodyPr/>
                    <a:lstStyle/>
                    <a:p>
                      <a:pPr algn="ctr"/>
                      <a:r>
                        <a:rPr lang="en-CA" b="1" dirty="0">
                          <a:solidFill>
                            <a:schemeClr val="bg1">
                              <a:lumMod val="50000"/>
                            </a:schemeClr>
                          </a:solidFill>
                        </a:rPr>
                        <a:t>$ 3,338</a:t>
                      </a:r>
                    </a:p>
                  </a:txBody>
                  <a:tcPr anchor="ctr">
                    <a:solidFill>
                      <a:schemeClr val="tx1"/>
                    </a:solidFill>
                  </a:tcPr>
                </a:tc>
                <a:extLst>
                  <a:ext uri="{0D108BD9-81ED-4DB2-BD59-A6C34878D82A}">
                    <a16:rowId xmlns:a16="http://schemas.microsoft.com/office/drawing/2014/main" val="10002"/>
                  </a:ext>
                </a:extLst>
              </a:tr>
              <a:tr h="375623">
                <a:tc>
                  <a:txBody>
                    <a:bodyPr/>
                    <a:lstStyle/>
                    <a:p>
                      <a:r>
                        <a:rPr lang="en-CA" b="1" dirty="0">
                          <a:solidFill>
                            <a:schemeClr val="bg1">
                              <a:lumMod val="50000"/>
                            </a:schemeClr>
                          </a:solidFill>
                        </a:rPr>
                        <a:t>Meets &amp; Other Initiatives – Net Income (Expenditure)</a:t>
                      </a:r>
                    </a:p>
                  </a:txBody>
                  <a:tcP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(2,740)</a:t>
                      </a:r>
                    </a:p>
                  </a:txBody>
                  <a:tcPr anchor="ct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(5,724)</a:t>
                      </a:r>
                    </a:p>
                  </a:txBody>
                  <a:tcPr anchor="ctr">
                    <a:solidFill>
                      <a:schemeClr val="tx1"/>
                    </a:solidFill>
                  </a:tcPr>
                </a:tc>
                <a:tc>
                  <a:txBody>
                    <a:bodyPr/>
                    <a:lstStyle/>
                    <a:p>
                      <a:pPr algn="ctr"/>
                      <a:r>
                        <a:rPr lang="en-CA" b="1" dirty="0">
                          <a:solidFill>
                            <a:schemeClr val="bg1">
                              <a:lumMod val="50000"/>
                            </a:schemeClr>
                          </a:solidFill>
                        </a:rPr>
                        <a:t>$ 12,634</a:t>
                      </a:r>
                    </a:p>
                  </a:txBody>
                  <a:tcPr anchor="ctr">
                    <a:solidFill>
                      <a:schemeClr val="tx1"/>
                    </a:solidFill>
                  </a:tcPr>
                </a:tc>
                <a:extLst>
                  <a:ext uri="{0D108BD9-81ED-4DB2-BD59-A6C34878D82A}">
                    <a16:rowId xmlns:a16="http://schemas.microsoft.com/office/drawing/2014/main" val="10003"/>
                  </a:ext>
                </a:extLst>
              </a:tr>
              <a:tr h="375623">
                <a:tc>
                  <a:txBody>
                    <a:bodyPr/>
                    <a:lstStyle/>
                    <a:p>
                      <a:endParaRPr lang="en-CA" b="1" dirty="0">
                        <a:solidFill>
                          <a:schemeClr val="bg1">
                            <a:lumMod val="50000"/>
                          </a:schemeClr>
                        </a:solidFill>
                      </a:endParaRPr>
                    </a:p>
                  </a:txBody>
                  <a:tcPr>
                    <a:solidFill>
                      <a:schemeClr val="tx1"/>
                    </a:solidFill>
                  </a:tcPr>
                </a:tc>
                <a:tc>
                  <a:txBody>
                    <a:bodyPr/>
                    <a:lstStyle/>
                    <a:p>
                      <a:pPr marR="0" algn="ctr" rtl="0">
                        <a:lnSpc>
                          <a:spcPct val="100000"/>
                        </a:lnSpc>
                        <a:spcBef>
                          <a:spcPts val="0"/>
                        </a:spcBef>
                        <a:spcAft>
                          <a:spcPts val="0"/>
                        </a:spcAft>
                        <a:buNone/>
                      </a:pPr>
                      <a:endParaRPr lang="en-CA" sz="1400" b="1" i="0" u="none" strike="noStrike" cap="none" dirty="0">
                        <a:solidFill>
                          <a:schemeClr val="bg1">
                            <a:lumMod val="50000"/>
                          </a:schemeClr>
                        </a:solidFill>
                        <a:latin typeface="+mn-lt"/>
                        <a:ea typeface="+mn-ea"/>
                        <a:cs typeface="+mn-cs"/>
                        <a:sym typeface="Arial"/>
                      </a:endParaRPr>
                    </a:p>
                  </a:txBody>
                  <a:tcPr>
                    <a:solidFill>
                      <a:schemeClr val="tx1"/>
                    </a:solidFill>
                  </a:tcPr>
                </a:tc>
                <a:tc>
                  <a:txBody>
                    <a:bodyPr/>
                    <a:lstStyle/>
                    <a:p>
                      <a:pPr marR="0" algn="ctr" rtl="0">
                        <a:lnSpc>
                          <a:spcPct val="100000"/>
                        </a:lnSpc>
                        <a:spcBef>
                          <a:spcPts val="0"/>
                        </a:spcBef>
                        <a:spcAft>
                          <a:spcPts val="0"/>
                        </a:spcAft>
                        <a:buNone/>
                      </a:pPr>
                      <a:endParaRPr lang="en-CA" sz="1400" b="1" i="0" u="none" strike="noStrike" cap="none" dirty="0">
                        <a:solidFill>
                          <a:schemeClr val="bg1">
                            <a:lumMod val="50000"/>
                          </a:schemeClr>
                        </a:solidFill>
                        <a:latin typeface="+mn-lt"/>
                        <a:ea typeface="+mn-ea"/>
                        <a:cs typeface="+mn-cs"/>
                        <a:sym typeface="Arial"/>
                      </a:endParaRPr>
                    </a:p>
                  </a:txBody>
                  <a:tcPr>
                    <a:solidFill>
                      <a:schemeClr val="tx1"/>
                    </a:solidFill>
                  </a:tcPr>
                </a:tc>
                <a:tc>
                  <a:txBody>
                    <a:bodyPr/>
                    <a:lstStyle/>
                    <a:p>
                      <a:pPr algn="ctr"/>
                      <a:endParaRPr lang="en-CA" b="1" dirty="0">
                        <a:solidFill>
                          <a:schemeClr val="bg1">
                            <a:lumMod val="50000"/>
                          </a:schemeClr>
                        </a:solidFill>
                      </a:endParaRPr>
                    </a:p>
                  </a:txBody>
                  <a:tcPr>
                    <a:solidFill>
                      <a:schemeClr val="tx1"/>
                    </a:solidFill>
                  </a:tcPr>
                </a:tc>
                <a:extLst>
                  <a:ext uri="{0D108BD9-81ED-4DB2-BD59-A6C34878D82A}">
                    <a16:rowId xmlns:a16="http://schemas.microsoft.com/office/drawing/2014/main" val="10004"/>
                  </a:ext>
                </a:extLst>
              </a:tr>
              <a:tr h="375623">
                <a:tc>
                  <a:txBody>
                    <a:bodyPr/>
                    <a:lstStyle/>
                    <a:p>
                      <a:r>
                        <a:rPr lang="en-CA" b="1" dirty="0">
                          <a:solidFill>
                            <a:schemeClr val="bg1">
                              <a:lumMod val="50000"/>
                            </a:schemeClr>
                          </a:solidFill>
                        </a:rPr>
                        <a:t>Total Club – Net Income (Expenditure)</a:t>
                      </a:r>
                    </a:p>
                  </a:txBody>
                  <a:tcP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(2,180)</a:t>
                      </a:r>
                    </a:p>
                  </a:txBody>
                  <a:tcP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(5,358)</a:t>
                      </a:r>
                    </a:p>
                  </a:txBody>
                  <a:tcPr>
                    <a:solidFill>
                      <a:schemeClr val="tx1"/>
                    </a:solidFill>
                  </a:tcPr>
                </a:tc>
                <a:tc>
                  <a:txBody>
                    <a:bodyPr/>
                    <a:lstStyle/>
                    <a:p>
                      <a:pPr algn="ctr"/>
                      <a:r>
                        <a:rPr lang="en-CA" b="1" dirty="0">
                          <a:solidFill>
                            <a:schemeClr val="bg1">
                              <a:lumMod val="50000"/>
                            </a:schemeClr>
                          </a:solidFill>
                        </a:rPr>
                        <a:t>$ 16,105</a:t>
                      </a:r>
                    </a:p>
                  </a:txBody>
                  <a:tcPr>
                    <a:solidFill>
                      <a:schemeClr val="tx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dk1"/>
              </a:buClr>
              <a:buSzPct val="100000"/>
              <a:buFont typeface="Roboto Slab"/>
              <a:buNone/>
            </a:pPr>
            <a:r>
              <a:rPr lang="en" sz="3000" b="0" i="0" u="none" strike="noStrike" cap="none" dirty="0">
                <a:solidFill>
                  <a:schemeClr val="dk1"/>
                </a:solidFill>
                <a:latin typeface="Roboto Slab"/>
                <a:ea typeface="Roboto Slab"/>
                <a:cs typeface="Roboto Slab"/>
                <a:sym typeface="Roboto Slab"/>
              </a:rPr>
              <a:t>2017-2018 Income Statement Highlights</a:t>
            </a:r>
          </a:p>
        </p:txBody>
      </p:sp>
      <p:sp>
        <p:nvSpPr>
          <p:cNvPr id="180" name="Shape 180"/>
          <p:cNvSpPr txBox="1">
            <a:spLocks noGrp="1"/>
          </p:cNvSpPr>
          <p:nvPr>
            <p:ph type="body" idx="1"/>
          </p:nvPr>
        </p:nvSpPr>
        <p:spPr>
          <a:xfrm>
            <a:off x="274486" y="1395714"/>
            <a:ext cx="8425200" cy="3807389"/>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1600"/>
              </a:spcBef>
              <a:spcAft>
                <a:spcPts val="0"/>
              </a:spcAft>
              <a:buClr>
                <a:schemeClr val="dk1"/>
              </a:buClr>
              <a:buSzPct val="100000"/>
              <a:buFont typeface="Wingdings" pitchFamily="2" charset="2"/>
              <a:buChar char="Ø"/>
            </a:pPr>
            <a:r>
              <a:rPr lang="en" sz="1800" b="0" i="0" u="none" strike="noStrike" cap="none" dirty="0">
                <a:solidFill>
                  <a:schemeClr val="dk1"/>
                </a:solidFill>
                <a:latin typeface="Roboto"/>
                <a:ea typeface="Roboto"/>
                <a:cs typeface="Roboto"/>
                <a:sym typeface="Roboto"/>
              </a:rPr>
              <a:t>Program costs fully recovered from Y</a:t>
            </a:r>
          </a:p>
          <a:p>
            <a:pPr marL="457200" marR="0" lvl="0" indent="-342900" algn="l" rtl="0">
              <a:lnSpc>
                <a:spcPct val="115000"/>
              </a:lnSpc>
              <a:spcBef>
                <a:spcPts val="1600"/>
              </a:spcBef>
              <a:spcAft>
                <a:spcPts val="0"/>
              </a:spcAft>
              <a:buClr>
                <a:schemeClr val="dk1"/>
              </a:buClr>
              <a:buSzPct val="100000"/>
              <a:buFont typeface="Wingdings" pitchFamily="2" charset="2"/>
              <a:buChar char="Ø"/>
            </a:pPr>
            <a:r>
              <a:rPr lang="en" sz="1800" b="0" i="0" u="none" strike="noStrike" cap="none" dirty="0">
                <a:solidFill>
                  <a:schemeClr val="dk1"/>
                </a:solidFill>
                <a:latin typeface="Roboto"/>
                <a:ea typeface="Roboto"/>
                <a:cs typeface="Roboto"/>
                <a:sym typeface="Roboto"/>
              </a:rPr>
              <a:t>Other Operations (MSABC, social activities, awards, admin, etc)</a:t>
            </a:r>
          </a:p>
          <a:p>
            <a:pPr marL="900000" indent="-342900">
              <a:spcBef>
                <a:spcPts val="1600"/>
              </a:spcBef>
              <a:spcAft>
                <a:spcPts val="0"/>
              </a:spcAft>
              <a:buFont typeface="Arial" pitchFamily="34" charset="0"/>
              <a:buChar char="•"/>
            </a:pPr>
            <a:r>
              <a:rPr lang="en" dirty="0"/>
              <a:t>Increased spending on social</a:t>
            </a:r>
          </a:p>
          <a:p>
            <a:pPr marL="900000" indent="-342900">
              <a:spcBef>
                <a:spcPts val="1600"/>
              </a:spcBef>
              <a:spcAft>
                <a:spcPts val="0"/>
              </a:spcAft>
              <a:buFont typeface="Arial" pitchFamily="34" charset="0"/>
              <a:buChar char="•"/>
            </a:pPr>
            <a:r>
              <a:rPr lang="en" sz="1800" b="0" i="0" u="none" strike="noStrike" cap="none" dirty="0">
                <a:solidFill>
                  <a:schemeClr val="dk1"/>
                </a:solidFill>
                <a:latin typeface="Roboto"/>
                <a:ea typeface="Roboto"/>
                <a:cs typeface="Roboto"/>
                <a:sym typeface="Roboto"/>
              </a:rPr>
              <a:t>Provision for WorkSafe BC premiums - new</a:t>
            </a:r>
          </a:p>
          <a:p>
            <a:pPr marL="457200" marR="0" lvl="0" indent="-342900" algn="l" rtl="0">
              <a:lnSpc>
                <a:spcPct val="115000"/>
              </a:lnSpc>
              <a:spcBef>
                <a:spcPts val="1600"/>
              </a:spcBef>
              <a:spcAft>
                <a:spcPts val="0"/>
              </a:spcAft>
              <a:buClr>
                <a:schemeClr val="dk1"/>
              </a:buClr>
              <a:buSzPct val="100000"/>
              <a:buFont typeface="Wingdings" pitchFamily="2" charset="2"/>
              <a:buChar char="Ø"/>
            </a:pPr>
            <a:r>
              <a:rPr lang="en" sz="1800" b="0" i="0" u="none" strike="noStrike" cap="none" dirty="0">
                <a:solidFill>
                  <a:schemeClr val="dk1"/>
                </a:solidFill>
                <a:latin typeface="Roboto"/>
                <a:ea typeface="Roboto"/>
                <a:cs typeface="Roboto"/>
                <a:sym typeface="Roboto"/>
              </a:rPr>
              <a:t>Meets &amp; Special Initiatives – net expenditure $2,470</a:t>
            </a:r>
          </a:p>
          <a:p>
            <a:pPr marL="864000" marR="0" lvl="0" indent="-342900" algn="l" rtl="0">
              <a:lnSpc>
                <a:spcPct val="115000"/>
              </a:lnSpc>
              <a:spcBef>
                <a:spcPts val="1600"/>
              </a:spcBef>
              <a:spcAft>
                <a:spcPts val="0"/>
              </a:spcAft>
              <a:buClr>
                <a:schemeClr val="dk1"/>
              </a:buClr>
              <a:buSzPct val="100000"/>
              <a:buFont typeface="Arial" pitchFamily="34" charset="0"/>
              <a:buChar char="•"/>
            </a:pPr>
            <a:r>
              <a:rPr lang="en" sz="1800" b="0" i="0" u="none" strike="noStrike" cap="none" dirty="0">
                <a:solidFill>
                  <a:schemeClr val="dk1"/>
                </a:solidFill>
                <a:latin typeface="Roboto"/>
                <a:ea typeface="Roboto"/>
                <a:cs typeface="Roboto"/>
                <a:sym typeface="Roboto"/>
              </a:rPr>
              <a:t>Income $1,826 - FrightFest &amp; Investment</a:t>
            </a:r>
          </a:p>
          <a:p>
            <a:pPr marL="864000" marR="0" lvl="0" indent="-342900" algn="l" rtl="0">
              <a:lnSpc>
                <a:spcPct val="115000"/>
              </a:lnSpc>
              <a:spcBef>
                <a:spcPts val="1600"/>
              </a:spcBef>
              <a:spcAft>
                <a:spcPts val="0"/>
              </a:spcAft>
              <a:buClr>
                <a:schemeClr val="dk1"/>
              </a:buClr>
              <a:buSzPct val="100000"/>
              <a:buFont typeface="Arial" pitchFamily="34" charset="0"/>
              <a:buChar char="•"/>
            </a:pPr>
            <a:r>
              <a:rPr lang="en" dirty="0"/>
              <a:t>Expenditures $4,566 – coaches for meets, donation &amp; equipment</a:t>
            </a:r>
            <a:endParaRPr lang="en" sz="1800" b="0" i="0" u="none" strike="noStrike" cap="none" dirty="0">
              <a:solidFill>
                <a:schemeClr val="dk1"/>
              </a:solidFill>
              <a:latin typeface="Roboto"/>
              <a:ea typeface="Roboto"/>
              <a:cs typeface="Roboto"/>
              <a:sym typeface="Roboto"/>
            </a:endParaRPr>
          </a:p>
          <a:p>
            <a:pPr marL="864000" marR="0" lvl="0" indent="-342900" algn="l" rtl="0">
              <a:lnSpc>
                <a:spcPct val="115000"/>
              </a:lnSpc>
              <a:spcBef>
                <a:spcPts val="1600"/>
              </a:spcBef>
              <a:spcAft>
                <a:spcPts val="0"/>
              </a:spcAft>
              <a:buClr>
                <a:schemeClr val="dk1"/>
              </a:buClr>
              <a:buSzPct val="100000"/>
              <a:buFont typeface="Arial" pitchFamily="34" charset="0"/>
              <a:buChar char="•"/>
            </a:pPr>
            <a:endParaRPr lang="en" sz="1800" b="0" i="0" u="none" strike="noStrike" cap="none" dirty="0">
              <a:solidFill>
                <a:schemeClr val="dk1"/>
              </a:solidFill>
              <a:latin typeface="Roboto"/>
              <a:ea typeface="Roboto"/>
              <a:cs typeface="Roboto"/>
              <a:sym typeface="Roboto"/>
            </a:endParaRPr>
          </a:p>
          <a:p>
            <a:pPr marL="864000" marR="0" lvl="0" indent="-342900" algn="l" rtl="0">
              <a:lnSpc>
                <a:spcPct val="115000"/>
              </a:lnSpc>
              <a:spcBef>
                <a:spcPts val="1600"/>
              </a:spcBef>
              <a:spcAft>
                <a:spcPts val="0"/>
              </a:spcAft>
              <a:buClr>
                <a:schemeClr val="dk1"/>
              </a:buClr>
              <a:buSzPct val="100000"/>
              <a:buFont typeface="Arial" pitchFamily="34" charset="0"/>
              <a:buChar char="•"/>
            </a:pPr>
            <a:endParaRPr lang="en" sz="1800" b="0" i="0" u="none" strike="noStrike" cap="none" dirty="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00" y="656466"/>
            <a:ext cx="8222100" cy="621616"/>
          </a:xfrm>
        </p:spPr>
        <p:txBody>
          <a:bodyPr/>
          <a:lstStyle/>
          <a:p>
            <a:r>
              <a:rPr lang="en-CA" sz="3200" dirty="0"/>
              <a:t>2018 – 2019 Budget Highlights</a:t>
            </a:r>
          </a:p>
        </p:txBody>
      </p:sp>
      <p:graphicFrame>
        <p:nvGraphicFramePr>
          <p:cNvPr id="4" name="Table 3"/>
          <p:cNvGraphicFramePr>
            <a:graphicFrameLocks noGrp="1"/>
          </p:cNvGraphicFramePr>
          <p:nvPr/>
        </p:nvGraphicFramePr>
        <p:xfrm>
          <a:off x="1014844" y="1527463"/>
          <a:ext cx="7225147" cy="2402957"/>
        </p:xfrm>
        <a:graphic>
          <a:graphicData uri="http://schemas.openxmlformats.org/drawingml/2006/table">
            <a:tbl>
              <a:tblPr firstRow="1" bandRow="1">
                <a:tableStyleId>{073A0DAA-6AF3-43AB-8588-CEC1D06C72B9}</a:tableStyleId>
              </a:tblPr>
              <a:tblGrid>
                <a:gridCol w="4242956">
                  <a:extLst>
                    <a:ext uri="{9D8B030D-6E8A-4147-A177-3AD203B41FA5}">
                      <a16:colId xmlns:a16="http://schemas.microsoft.com/office/drawing/2014/main" val="20000"/>
                    </a:ext>
                  </a:extLst>
                </a:gridCol>
                <a:gridCol w="1579418">
                  <a:extLst>
                    <a:ext uri="{9D8B030D-6E8A-4147-A177-3AD203B41FA5}">
                      <a16:colId xmlns:a16="http://schemas.microsoft.com/office/drawing/2014/main" val="20001"/>
                    </a:ext>
                  </a:extLst>
                </a:gridCol>
                <a:gridCol w="1402773">
                  <a:extLst>
                    <a:ext uri="{9D8B030D-6E8A-4147-A177-3AD203B41FA5}">
                      <a16:colId xmlns:a16="http://schemas.microsoft.com/office/drawing/2014/main" val="20002"/>
                    </a:ext>
                  </a:extLst>
                </a:gridCol>
              </a:tblGrid>
              <a:tr h="524842">
                <a:tc>
                  <a:txBody>
                    <a:bodyPr/>
                    <a:lstStyle/>
                    <a:p>
                      <a:endParaRPr lang="en-CA" dirty="0"/>
                    </a:p>
                  </a:txBody>
                  <a:tcPr>
                    <a:solidFill>
                      <a:schemeClr val="tx1"/>
                    </a:solidFill>
                  </a:tcPr>
                </a:tc>
                <a:tc>
                  <a:txBody>
                    <a:bodyPr/>
                    <a:lstStyle/>
                    <a:p>
                      <a:pPr algn="ctr"/>
                      <a:r>
                        <a:rPr lang="en-CA" dirty="0"/>
                        <a:t>2018-2019 Budget</a:t>
                      </a:r>
                    </a:p>
                  </a:txBody>
                  <a:tcPr>
                    <a:solidFill>
                      <a:schemeClr val="tx1"/>
                    </a:solidFill>
                  </a:tcPr>
                </a:tc>
                <a:tc>
                  <a:txBody>
                    <a:bodyPr/>
                    <a:lstStyle/>
                    <a:p>
                      <a:pPr algn="ctr"/>
                      <a:r>
                        <a:rPr lang="en-CA" dirty="0"/>
                        <a:t>2017-2018 Actual</a:t>
                      </a:r>
                    </a:p>
                  </a:txBody>
                  <a:tcPr>
                    <a:solidFill>
                      <a:schemeClr val="tx1"/>
                    </a:solidFill>
                  </a:tcPr>
                </a:tc>
                <a:extLst>
                  <a:ext uri="{0D108BD9-81ED-4DB2-BD59-A6C34878D82A}">
                    <a16:rowId xmlns:a16="http://schemas.microsoft.com/office/drawing/2014/main" val="10000"/>
                  </a:ext>
                </a:extLst>
              </a:tr>
              <a:tr h="375623">
                <a:tc>
                  <a:txBody>
                    <a:bodyPr/>
                    <a:lstStyle/>
                    <a:p>
                      <a:r>
                        <a:rPr lang="en-CA" b="1" dirty="0">
                          <a:solidFill>
                            <a:schemeClr val="bg1">
                              <a:lumMod val="50000"/>
                            </a:schemeClr>
                          </a:solidFill>
                        </a:rPr>
                        <a:t>Program Coaching Costs – Recoverable</a:t>
                      </a:r>
                      <a:r>
                        <a:rPr lang="en-CA" b="1" baseline="0" dirty="0">
                          <a:solidFill>
                            <a:schemeClr val="bg1">
                              <a:lumMod val="50000"/>
                            </a:schemeClr>
                          </a:solidFill>
                        </a:rPr>
                        <a:t> from Y</a:t>
                      </a:r>
                      <a:r>
                        <a:rPr lang="en-CA" b="1" dirty="0">
                          <a:solidFill>
                            <a:schemeClr val="bg1">
                              <a:lumMod val="50000"/>
                            </a:schemeClr>
                          </a:solidFill>
                        </a:rPr>
                        <a:t> </a:t>
                      </a:r>
                    </a:p>
                  </a:txBody>
                  <a:tcPr anchor="ctr">
                    <a:solidFill>
                      <a:schemeClr val="tx1"/>
                    </a:solidFill>
                  </a:tcPr>
                </a:tc>
                <a:tc>
                  <a:txBody>
                    <a:bodyPr/>
                    <a:lstStyle/>
                    <a:p>
                      <a:pPr algn="ctr"/>
                      <a:r>
                        <a:rPr lang="en-CA" b="1" dirty="0">
                          <a:solidFill>
                            <a:schemeClr val="bg1">
                              <a:lumMod val="50000"/>
                            </a:schemeClr>
                          </a:solidFill>
                        </a:rPr>
                        <a:t>$ (47,323)</a:t>
                      </a:r>
                    </a:p>
                  </a:txBody>
                  <a:tcPr anchor="ct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(40,531)</a:t>
                      </a:r>
                    </a:p>
                  </a:txBody>
                  <a:tcPr anchor="ctr">
                    <a:solidFill>
                      <a:schemeClr val="tx1"/>
                    </a:solidFill>
                  </a:tcPr>
                </a:tc>
                <a:extLst>
                  <a:ext uri="{0D108BD9-81ED-4DB2-BD59-A6C34878D82A}">
                    <a16:rowId xmlns:a16="http://schemas.microsoft.com/office/drawing/2014/main" val="10001"/>
                  </a:ext>
                </a:extLst>
              </a:tr>
              <a:tr h="375623">
                <a:tc>
                  <a:txBody>
                    <a:bodyPr/>
                    <a:lstStyle/>
                    <a:p>
                      <a:r>
                        <a:rPr lang="en-CA" b="1" dirty="0">
                          <a:solidFill>
                            <a:schemeClr val="bg1">
                              <a:lumMod val="50000"/>
                            </a:schemeClr>
                          </a:solidFill>
                        </a:rPr>
                        <a:t>Other Club Operations – Net income</a:t>
                      </a:r>
                    </a:p>
                  </a:txBody>
                  <a:tcP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$ 106</a:t>
                      </a:r>
                    </a:p>
                  </a:txBody>
                  <a:tcPr>
                    <a:solidFill>
                      <a:schemeClr val="tx1"/>
                    </a:solidFill>
                  </a:tcPr>
                </a:tc>
                <a:tc>
                  <a:txBody>
                    <a:bodyPr/>
                    <a:lstStyle/>
                    <a:p>
                      <a:pPr algn="ctr"/>
                      <a:r>
                        <a:rPr lang="en-CA" b="1" dirty="0">
                          <a:solidFill>
                            <a:schemeClr val="bg1">
                              <a:lumMod val="50000"/>
                            </a:schemeClr>
                          </a:solidFill>
                        </a:rPr>
                        <a:t>$ 605</a:t>
                      </a:r>
                    </a:p>
                  </a:txBody>
                  <a:tcPr>
                    <a:solidFill>
                      <a:schemeClr val="tx1"/>
                    </a:solidFill>
                  </a:tcPr>
                </a:tc>
                <a:extLst>
                  <a:ext uri="{0D108BD9-81ED-4DB2-BD59-A6C34878D82A}">
                    <a16:rowId xmlns:a16="http://schemas.microsoft.com/office/drawing/2014/main" val="10002"/>
                  </a:ext>
                </a:extLst>
              </a:tr>
              <a:tr h="375623">
                <a:tc>
                  <a:txBody>
                    <a:bodyPr/>
                    <a:lstStyle/>
                    <a:p>
                      <a:r>
                        <a:rPr lang="en-CA" b="1" dirty="0">
                          <a:solidFill>
                            <a:schemeClr val="bg1">
                              <a:lumMod val="50000"/>
                            </a:schemeClr>
                          </a:solidFill>
                        </a:rPr>
                        <a:t>Meets &amp; Other Initiatives – Net expenditure</a:t>
                      </a:r>
                    </a:p>
                  </a:txBody>
                  <a:tcP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(3,295)</a:t>
                      </a:r>
                    </a:p>
                  </a:txBody>
                  <a:tcPr>
                    <a:solidFill>
                      <a:schemeClr val="tx1"/>
                    </a:solidFill>
                  </a:tcPr>
                </a:tc>
                <a:tc>
                  <a:txBody>
                    <a:bodyPr/>
                    <a:lstStyle/>
                    <a:p>
                      <a:pPr algn="ctr"/>
                      <a:r>
                        <a:rPr lang="en-CA" b="1" dirty="0">
                          <a:solidFill>
                            <a:schemeClr val="bg1">
                              <a:lumMod val="50000"/>
                            </a:schemeClr>
                          </a:solidFill>
                        </a:rPr>
                        <a:t>$ (2,740)</a:t>
                      </a:r>
                    </a:p>
                  </a:txBody>
                  <a:tcPr>
                    <a:solidFill>
                      <a:schemeClr val="tx1"/>
                    </a:solidFill>
                  </a:tcPr>
                </a:tc>
                <a:extLst>
                  <a:ext uri="{0D108BD9-81ED-4DB2-BD59-A6C34878D82A}">
                    <a16:rowId xmlns:a16="http://schemas.microsoft.com/office/drawing/2014/main" val="10003"/>
                  </a:ext>
                </a:extLst>
              </a:tr>
              <a:tr h="375623">
                <a:tc>
                  <a:txBody>
                    <a:bodyPr/>
                    <a:lstStyle/>
                    <a:p>
                      <a:endParaRPr lang="en-CA" b="1" dirty="0">
                        <a:solidFill>
                          <a:schemeClr val="bg1">
                            <a:lumMod val="50000"/>
                          </a:schemeClr>
                        </a:solidFill>
                      </a:endParaRPr>
                    </a:p>
                  </a:txBody>
                  <a:tcPr>
                    <a:solidFill>
                      <a:schemeClr val="tx1"/>
                    </a:solidFill>
                  </a:tcPr>
                </a:tc>
                <a:tc>
                  <a:txBody>
                    <a:bodyPr/>
                    <a:lstStyle/>
                    <a:p>
                      <a:pPr marR="0" algn="ctr" rtl="0">
                        <a:lnSpc>
                          <a:spcPct val="100000"/>
                        </a:lnSpc>
                        <a:spcBef>
                          <a:spcPts val="0"/>
                        </a:spcBef>
                        <a:spcAft>
                          <a:spcPts val="0"/>
                        </a:spcAft>
                        <a:buNone/>
                      </a:pPr>
                      <a:endParaRPr lang="en-CA" sz="1400" b="1" i="0" u="none" strike="noStrike" cap="none" dirty="0">
                        <a:solidFill>
                          <a:schemeClr val="bg1">
                            <a:lumMod val="50000"/>
                          </a:schemeClr>
                        </a:solidFill>
                        <a:latin typeface="+mn-lt"/>
                        <a:ea typeface="+mn-ea"/>
                        <a:cs typeface="+mn-cs"/>
                        <a:sym typeface="Arial"/>
                      </a:endParaRPr>
                    </a:p>
                  </a:txBody>
                  <a:tcPr>
                    <a:solidFill>
                      <a:schemeClr val="tx1"/>
                    </a:solidFill>
                  </a:tcPr>
                </a:tc>
                <a:tc>
                  <a:txBody>
                    <a:bodyPr/>
                    <a:lstStyle/>
                    <a:p>
                      <a:pPr algn="ctr"/>
                      <a:endParaRPr lang="en-CA" b="1" dirty="0">
                        <a:solidFill>
                          <a:schemeClr val="bg1">
                            <a:lumMod val="50000"/>
                          </a:schemeClr>
                        </a:solidFill>
                      </a:endParaRPr>
                    </a:p>
                  </a:txBody>
                  <a:tcPr>
                    <a:solidFill>
                      <a:schemeClr val="tx1"/>
                    </a:solidFill>
                  </a:tcPr>
                </a:tc>
                <a:extLst>
                  <a:ext uri="{0D108BD9-81ED-4DB2-BD59-A6C34878D82A}">
                    <a16:rowId xmlns:a16="http://schemas.microsoft.com/office/drawing/2014/main" val="10004"/>
                  </a:ext>
                </a:extLst>
              </a:tr>
              <a:tr h="375623">
                <a:tc>
                  <a:txBody>
                    <a:bodyPr/>
                    <a:lstStyle/>
                    <a:p>
                      <a:r>
                        <a:rPr lang="en-CA" b="1" dirty="0">
                          <a:solidFill>
                            <a:schemeClr val="bg1">
                              <a:lumMod val="50000"/>
                            </a:schemeClr>
                          </a:solidFill>
                        </a:rPr>
                        <a:t>Total Club – Net Expenditure</a:t>
                      </a:r>
                    </a:p>
                  </a:txBody>
                  <a:tcPr>
                    <a:solidFill>
                      <a:schemeClr val="tx1"/>
                    </a:solidFill>
                  </a:tcPr>
                </a:tc>
                <a:tc>
                  <a:txBody>
                    <a:bodyPr/>
                    <a:lstStyle/>
                    <a:p>
                      <a:pPr marR="0" algn="ctr" rtl="0">
                        <a:lnSpc>
                          <a:spcPct val="100000"/>
                        </a:lnSpc>
                        <a:spcBef>
                          <a:spcPts val="0"/>
                        </a:spcBef>
                        <a:spcAft>
                          <a:spcPts val="0"/>
                        </a:spcAft>
                        <a:buNone/>
                      </a:pPr>
                      <a:r>
                        <a:rPr lang="en-CA" sz="1400" b="1" i="0" u="none" strike="noStrike" cap="none" dirty="0">
                          <a:solidFill>
                            <a:schemeClr val="bg1">
                              <a:lumMod val="50000"/>
                            </a:schemeClr>
                          </a:solidFill>
                          <a:latin typeface="+mn-lt"/>
                          <a:ea typeface="+mn-ea"/>
                          <a:cs typeface="+mn-cs"/>
                          <a:sym typeface="Arial"/>
                        </a:rPr>
                        <a:t>$ (3,189)</a:t>
                      </a:r>
                    </a:p>
                  </a:txBody>
                  <a:tcPr>
                    <a:solidFill>
                      <a:schemeClr val="tx1"/>
                    </a:solidFill>
                  </a:tcPr>
                </a:tc>
                <a:tc>
                  <a:txBody>
                    <a:bodyPr/>
                    <a:lstStyle/>
                    <a:p>
                      <a:pPr algn="ctr"/>
                      <a:r>
                        <a:rPr lang="en-CA" b="1" dirty="0">
                          <a:solidFill>
                            <a:schemeClr val="bg1">
                              <a:lumMod val="50000"/>
                            </a:schemeClr>
                          </a:solidFill>
                        </a:rPr>
                        <a:t>$ (2,180)</a:t>
                      </a:r>
                    </a:p>
                  </a:txBody>
                  <a:tcPr>
                    <a:solidFill>
                      <a:schemeClr val="tx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dk1"/>
              </a:buClr>
              <a:buSzPct val="100000"/>
              <a:buFont typeface="Roboto Slab"/>
              <a:buNone/>
            </a:pPr>
            <a:r>
              <a:rPr lang="en" sz="3000" b="0" i="0" u="none" strike="noStrike" cap="none" dirty="0">
                <a:solidFill>
                  <a:schemeClr val="dk1"/>
                </a:solidFill>
                <a:latin typeface="Roboto Slab"/>
                <a:ea typeface="Roboto Slab"/>
                <a:cs typeface="Roboto Slab"/>
                <a:sym typeface="Roboto Slab"/>
              </a:rPr>
              <a:t>2018-2019 Budget Highlights</a:t>
            </a:r>
          </a:p>
        </p:txBody>
      </p:sp>
      <p:sp>
        <p:nvSpPr>
          <p:cNvPr id="180" name="Shape 180"/>
          <p:cNvSpPr txBox="1">
            <a:spLocks noGrp="1"/>
          </p:cNvSpPr>
          <p:nvPr>
            <p:ph type="body" idx="1"/>
          </p:nvPr>
        </p:nvSpPr>
        <p:spPr>
          <a:xfrm>
            <a:off x="387900" y="1277906"/>
            <a:ext cx="8425200" cy="3807389"/>
          </a:xfrm>
          <a:prstGeom prst="rect">
            <a:avLst/>
          </a:prstGeom>
          <a:noFill/>
          <a:ln>
            <a:noFill/>
          </a:ln>
        </p:spPr>
        <p:txBody>
          <a:bodyPr wrap="square" lIns="91425" tIns="91425" rIns="91425" bIns="91425" anchor="t" anchorCtr="0">
            <a:noAutofit/>
          </a:bodyPr>
          <a:lstStyle/>
          <a:p>
            <a:pPr marL="457200" marR="0" lvl="0" indent="-342900" algn="l" rtl="0">
              <a:lnSpc>
                <a:spcPct val="100000"/>
              </a:lnSpc>
              <a:spcBef>
                <a:spcPts val="1600"/>
              </a:spcBef>
              <a:spcAft>
                <a:spcPts val="0"/>
              </a:spcAft>
              <a:buClr>
                <a:schemeClr val="dk1"/>
              </a:buClr>
              <a:buSzPct val="100000"/>
              <a:buFont typeface="Wingdings" pitchFamily="2" charset="2"/>
              <a:buChar char="Ø"/>
            </a:pPr>
            <a:r>
              <a:rPr lang="en" sz="1800" b="0" i="0" u="none" strike="noStrike" cap="none" dirty="0">
                <a:solidFill>
                  <a:schemeClr val="dk1"/>
                </a:solidFill>
                <a:latin typeface="Roboto"/>
                <a:ea typeface="Roboto"/>
                <a:cs typeface="Roboto"/>
                <a:sym typeface="Roboto"/>
              </a:rPr>
              <a:t>Program costs fully recovered from Y</a:t>
            </a:r>
          </a:p>
          <a:p>
            <a:pPr marL="900000" indent="-342900">
              <a:lnSpc>
                <a:spcPct val="100000"/>
              </a:lnSpc>
              <a:spcBef>
                <a:spcPts val="1600"/>
              </a:spcBef>
              <a:spcAft>
                <a:spcPts val="0"/>
              </a:spcAft>
              <a:buFont typeface="Arial" pitchFamily="34" charset="0"/>
              <a:buChar char="•"/>
            </a:pPr>
            <a:r>
              <a:rPr lang="en" dirty="0"/>
              <a:t>Recovery covers coaching costs PLUS WorkSafeBC premiums</a:t>
            </a:r>
          </a:p>
          <a:p>
            <a:pPr marL="457200" marR="0" lvl="0" indent="-342900" algn="l" rtl="0">
              <a:lnSpc>
                <a:spcPct val="100000"/>
              </a:lnSpc>
              <a:spcBef>
                <a:spcPts val="1600"/>
              </a:spcBef>
              <a:spcAft>
                <a:spcPts val="0"/>
              </a:spcAft>
              <a:buClr>
                <a:schemeClr val="dk1"/>
              </a:buClr>
              <a:buSzPct val="100000"/>
              <a:buFont typeface="Wingdings" pitchFamily="2" charset="2"/>
              <a:buChar char="Ø"/>
            </a:pPr>
            <a:r>
              <a:rPr lang="en" sz="1800" b="0" i="0" u="none" strike="noStrike" cap="none" dirty="0">
                <a:solidFill>
                  <a:schemeClr val="dk1"/>
                </a:solidFill>
                <a:latin typeface="Roboto"/>
                <a:ea typeface="Roboto"/>
                <a:cs typeface="Roboto"/>
                <a:sym typeface="Roboto"/>
              </a:rPr>
              <a:t>Other Operations (MSABC, social activities, awards &amp; admin, </a:t>
            </a:r>
            <a:r>
              <a:rPr lang="en-CA" sz="1800" b="0" i="0" u="none" strike="noStrike" cap="none" dirty="0">
                <a:solidFill>
                  <a:schemeClr val="dk1"/>
                </a:solidFill>
                <a:latin typeface="Roboto"/>
                <a:ea typeface="Roboto"/>
                <a:cs typeface="Roboto"/>
                <a:sym typeface="Roboto"/>
              </a:rPr>
              <a:t>e</a:t>
            </a:r>
            <a:r>
              <a:rPr lang="en" sz="1800" b="0" i="0" u="none" strike="noStrike" cap="none" dirty="0">
                <a:solidFill>
                  <a:schemeClr val="dk1"/>
                </a:solidFill>
                <a:latin typeface="Roboto"/>
                <a:ea typeface="Roboto"/>
                <a:cs typeface="Roboto"/>
                <a:sym typeface="Roboto"/>
              </a:rPr>
              <a:t>tc.)</a:t>
            </a:r>
          </a:p>
          <a:p>
            <a:pPr marL="864000" marR="0" lvl="0" indent="-342900" algn="l" rtl="0">
              <a:lnSpc>
                <a:spcPct val="100000"/>
              </a:lnSpc>
              <a:spcBef>
                <a:spcPts val="1600"/>
              </a:spcBef>
              <a:spcAft>
                <a:spcPts val="0"/>
              </a:spcAft>
              <a:buClr>
                <a:schemeClr val="dk1"/>
              </a:buClr>
              <a:buSzPct val="100000"/>
              <a:buFont typeface="Arial" pitchFamily="34" charset="0"/>
              <a:buChar char="•"/>
            </a:pPr>
            <a:r>
              <a:rPr lang="en" sz="1800" b="0" i="0" u="none" strike="noStrike" cap="none" dirty="0">
                <a:solidFill>
                  <a:schemeClr val="dk1"/>
                </a:solidFill>
                <a:latin typeface="Roboto"/>
                <a:ea typeface="Roboto"/>
                <a:cs typeface="Roboto"/>
                <a:sym typeface="Roboto"/>
              </a:rPr>
              <a:t>No significant change from 2017-2018 actual results</a:t>
            </a:r>
          </a:p>
          <a:p>
            <a:pPr marL="457200" indent="-342900">
              <a:lnSpc>
                <a:spcPct val="100000"/>
              </a:lnSpc>
              <a:spcBef>
                <a:spcPts val="1600"/>
              </a:spcBef>
              <a:spcAft>
                <a:spcPts val="0"/>
              </a:spcAft>
              <a:buFont typeface="Wingdings" pitchFamily="2" charset="2"/>
              <a:buChar char="Ø"/>
            </a:pPr>
            <a:r>
              <a:rPr lang="en" dirty="0"/>
              <a:t>Meets &amp; Special Initiatives -&gt; net expenditure $3,295</a:t>
            </a:r>
          </a:p>
          <a:p>
            <a:pPr marL="864000" indent="-342900">
              <a:lnSpc>
                <a:spcPct val="100000"/>
              </a:lnSpc>
              <a:spcBef>
                <a:spcPts val="1600"/>
              </a:spcBef>
              <a:spcAft>
                <a:spcPts val="0"/>
              </a:spcAft>
              <a:buFont typeface="Arial" pitchFamily="34" charset="0"/>
              <a:buChar char="•"/>
            </a:pPr>
            <a:r>
              <a:rPr lang="en" dirty="0"/>
              <a:t>Income – FrightFest &amp; Investments -&gt; $2,200</a:t>
            </a:r>
          </a:p>
          <a:p>
            <a:pPr marL="864000" indent="-342900">
              <a:lnSpc>
                <a:spcPct val="100000"/>
              </a:lnSpc>
              <a:spcBef>
                <a:spcPts val="1600"/>
              </a:spcBef>
              <a:spcAft>
                <a:spcPts val="0"/>
              </a:spcAft>
              <a:buFont typeface="Arial" pitchFamily="34" charset="0"/>
              <a:buChar char="•"/>
            </a:pPr>
            <a:r>
              <a:rPr lang="en" dirty="0"/>
              <a:t>Expenditures – coaches for meets -&gt; $2,200</a:t>
            </a:r>
          </a:p>
          <a:p>
            <a:pPr marL="864000" indent="-342900">
              <a:lnSpc>
                <a:spcPct val="100000"/>
              </a:lnSpc>
              <a:spcBef>
                <a:spcPts val="1600"/>
              </a:spcBef>
              <a:spcAft>
                <a:spcPts val="0"/>
              </a:spcAft>
              <a:buFont typeface="Arial" pitchFamily="34" charset="0"/>
              <a:buChar char="•"/>
            </a:pPr>
            <a:r>
              <a:rPr lang="en" dirty="0"/>
              <a:t>Contingency – potential WorkSafeBC reassessment -&gt; $3,295</a:t>
            </a:r>
          </a:p>
          <a:p>
            <a:pPr marL="864000" marR="0" lvl="0" indent="-342900" algn="l" rtl="0">
              <a:lnSpc>
                <a:spcPct val="115000"/>
              </a:lnSpc>
              <a:spcBef>
                <a:spcPts val="1600"/>
              </a:spcBef>
              <a:spcAft>
                <a:spcPts val="0"/>
              </a:spcAft>
              <a:buClr>
                <a:schemeClr val="dk1"/>
              </a:buClr>
              <a:buSzPct val="100000"/>
              <a:buFont typeface="Arial" pitchFamily="34" charset="0"/>
              <a:buChar char="•"/>
            </a:pPr>
            <a:endParaRPr lang="en" sz="1800" b="0" i="0" u="none" strike="noStrike" cap="none" dirty="0">
              <a:solidFill>
                <a:schemeClr val="dk1"/>
              </a:solidFill>
              <a:latin typeface="Roboto"/>
              <a:ea typeface="Roboto"/>
              <a:cs typeface="Roboto"/>
              <a:sym typeface="Roboto"/>
            </a:endParaRPr>
          </a:p>
          <a:p>
            <a:pPr marL="864000" marR="0" lvl="0" indent="-342900" algn="l" rtl="0">
              <a:lnSpc>
                <a:spcPct val="115000"/>
              </a:lnSpc>
              <a:spcBef>
                <a:spcPts val="1600"/>
              </a:spcBef>
              <a:spcAft>
                <a:spcPts val="0"/>
              </a:spcAft>
              <a:buClr>
                <a:schemeClr val="dk1"/>
              </a:buClr>
              <a:buSzPct val="100000"/>
              <a:buFont typeface="Arial" pitchFamily="34" charset="0"/>
              <a:buChar char="•"/>
            </a:pPr>
            <a:endParaRPr lang="en" sz="1800" b="0" i="0" u="none" strike="noStrike" cap="none" dirty="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Agenda</a:t>
            </a:r>
          </a:p>
        </p:txBody>
      </p:sp>
      <p:sp>
        <p:nvSpPr>
          <p:cNvPr id="124" name="Shape 124"/>
          <p:cNvSpPr txBox="1">
            <a:spLocks noGrp="1"/>
          </p:cNvSpPr>
          <p:nvPr>
            <p:ph type="body" idx="1"/>
          </p:nvPr>
        </p:nvSpPr>
        <p:spPr>
          <a:xfrm>
            <a:off x="387900" y="1262996"/>
            <a:ext cx="8368200" cy="3078900"/>
          </a:xfrm>
          <a:prstGeom prst="rect">
            <a:avLst/>
          </a:prstGeom>
        </p:spPr>
        <p:txBody>
          <a:bodyPr wrap="square" lIns="91425" tIns="91425" rIns="91425" bIns="91425" anchor="t" anchorCtr="0">
            <a:noAutofit/>
          </a:bodyPr>
          <a:lstStyle/>
          <a:p>
            <a:pPr marL="457200" lvl="0" indent="-342900" rtl="0">
              <a:spcBef>
                <a:spcPts val="0"/>
              </a:spcBef>
              <a:buAutoNum type="arabicPeriod"/>
            </a:pPr>
            <a:r>
              <a:rPr lang="en" sz="1600" dirty="0"/>
              <a:t>Welcome &amp; Introductions</a:t>
            </a:r>
          </a:p>
          <a:p>
            <a:pPr marL="457200" lvl="0" indent="-342900" rtl="0">
              <a:spcBef>
                <a:spcPts val="0"/>
              </a:spcBef>
              <a:buAutoNum type="arabicPeriod"/>
            </a:pPr>
            <a:r>
              <a:rPr lang="en" sz="1600" dirty="0"/>
              <a:t>Adoption of Agenda</a:t>
            </a:r>
          </a:p>
          <a:p>
            <a:pPr marL="457200" lvl="0" indent="-342900" rtl="0">
              <a:spcBef>
                <a:spcPts val="0"/>
              </a:spcBef>
              <a:buAutoNum type="arabicPeriod"/>
            </a:pPr>
            <a:r>
              <a:rPr lang="en" sz="1600" dirty="0"/>
              <a:t>Approval of 2017 AGM minutes</a:t>
            </a:r>
          </a:p>
          <a:p>
            <a:pPr marL="457200" lvl="0" indent="-342900" rtl="0">
              <a:spcBef>
                <a:spcPts val="0"/>
              </a:spcBef>
              <a:buAutoNum type="arabicPeriod"/>
            </a:pPr>
            <a:r>
              <a:rPr lang="en" sz="1600" dirty="0"/>
              <a:t>Reports</a:t>
            </a:r>
          </a:p>
          <a:p>
            <a:pPr marL="457200" indent="-342900">
              <a:buFont typeface="Roboto"/>
              <a:buAutoNum type="arabicPeriod"/>
            </a:pPr>
            <a:r>
              <a:rPr lang="en" sz="1600" dirty="0"/>
              <a:t>Short Break</a:t>
            </a:r>
          </a:p>
          <a:p>
            <a:pPr marL="457200" lvl="0" indent="-342900" rtl="0">
              <a:spcBef>
                <a:spcPts val="0"/>
              </a:spcBef>
              <a:buAutoNum type="arabicPeriod"/>
            </a:pPr>
            <a:r>
              <a:rPr lang="en" sz="1600" dirty="0"/>
              <a:t>Special Business</a:t>
            </a:r>
          </a:p>
          <a:p>
            <a:pPr marL="457200" lvl="0" indent="-342900" rtl="0">
              <a:spcBef>
                <a:spcPts val="0"/>
              </a:spcBef>
              <a:buAutoNum type="arabicPeriod"/>
            </a:pPr>
            <a:r>
              <a:rPr lang="en" sz="1600" dirty="0"/>
              <a:t>Election of Directors</a:t>
            </a:r>
          </a:p>
          <a:p>
            <a:pPr marL="457200" lvl="0" indent="-342900">
              <a:spcBef>
                <a:spcPts val="0"/>
              </a:spcBef>
              <a:buAutoNum type="arabicPeriod"/>
            </a:pPr>
            <a:r>
              <a:rPr lang="en" sz="1600" dirty="0"/>
              <a:t>Awards &amp; </a:t>
            </a:r>
            <a:r>
              <a:rPr lang="en-CA" sz="1600" dirty="0"/>
              <a:t>Appreciation</a:t>
            </a:r>
            <a:endParaRPr lang="en"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dirty="0"/>
              <a:t>Meet Manager’s Report</a:t>
            </a:r>
          </a:p>
        </p:txBody>
      </p:sp>
      <p:sp>
        <p:nvSpPr>
          <p:cNvPr id="215" name="Shape 215"/>
          <p:cNvSpPr txBox="1">
            <a:spLocks noGrp="1"/>
          </p:cNvSpPr>
          <p:nvPr>
            <p:ph type="body" idx="1"/>
          </p:nvPr>
        </p:nvSpPr>
        <p:spPr>
          <a:xfrm>
            <a:off x="260308" y="1284322"/>
            <a:ext cx="8422947" cy="3401153"/>
          </a:xfrm>
          <a:prstGeom prst="rect">
            <a:avLst/>
          </a:prstGeom>
        </p:spPr>
        <p:txBody>
          <a:bodyPr wrap="square" lIns="91425" tIns="91425" rIns="91425" bIns="91425" anchor="t" anchorCtr="0">
            <a:noAutofit/>
          </a:bodyPr>
          <a:lstStyle/>
          <a:p>
            <a:pPr marL="457200" lvl="0" indent="-342900" rtl="0">
              <a:spcBef>
                <a:spcPts val="0"/>
              </a:spcBef>
            </a:pPr>
            <a:r>
              <a:rPr lang="en" dirty="0"/>
              <a:t>Fright Fest </a:t>
            </a:r>
          </a:p>
          <a:p>
            <a:pPr marL="457200" lvl="1" indent="-342900">
              <a:buFont typeface="Wingdings" panose="05000000000000000000" pitchFamily="2" charset="2"/>
              <a:buChar char="v"/>
            </a:pPr>
            <a:r>
              <a:rPr lang="en" dirty="0"/>
              <a:t>64 athletes – </a:t>
            </a:r>
            <a:r>
              <a:rPr lang="en-CA" dirty="0"/>
              <a:t>same as 2017, lower than 2016.  Consistent for other valley meets as well, </a:t>
            </a:r>
          </a:p>
          <a:p>
            <a:pPr marL="457200" lvl="1" indent="-342900">
              <a:buFont typeface="Wingdings" panose="05000000000000000000" pitchFamily="2" charset="2"/>
              <a:buChar char="v"/>
            </a:pPr>
            <a:r>
              <a:rPr lang="en-CA" dirty="0"/>
              <a:t>26 OMSC members attending (similar to last year, down from 2016)</a:t>
            </a:r>
          </a:p>
          <a:p>
            <a:pPr marL="457200" lvl="1" indent="-342900">
              <a:buFont typeface="Wingdings" panose="05000000000000000000" pitchFamily="2" charset="2"/>
              <a:buChar char="v"/>
            </a:pPr>
            <a:r>
              <a:rPr lang="en-CA" dirty="0"/>
              <a:t>Increasingly difficult to find officials for all area meets.</a:t>
            </a:r>
            <a:endParaRPr lang="en" dirty="0"/>
          </a:p>
          <a:p>
            <a:pPr marL="457200" lvl="0" indent="-342900" rtl="0">
              <a:spcBef>
                <a:spcPts val="0"/>
              </a:spcBef>
            </a:pPr>
            <a:r>
              <a:rPr lang="en-CA" dirty="0"/>
              <a:t>Officials </a:t>
            </a:r>
            <a:r>
              <a:rPr lang="en" dirty="0"/>
              <a:t>Training</a:t>
            </a:r>
          </a:p>
          <a:p>
            <a:pPr marL="457200" lvl="1" indent="-342900">
              <a:buFont typeface="Wingdings" panose="05000000000000000000" pitchFamily="2" charset="2"/>
              <a:buChar char="v"/>
            </a:pPr>
            <a:r>
              <a:rPr lang="en" dirty="0"/>
              <a:t>O</a:t>
            </a:r>
            <a:r>
              <a:rPr lang="en-CA" dirty="0"/>
              <a:t>MSC members volunteered for KAJ meets, Norma continues to lead training opportunities.</a:t>
            </a:r>
          </a:p>
          <a:p>
            <a:pPr marL="457200" lvl="0" indent="-342900">
              <a:spcBef>
                <a:spcPts val="0"/>
              </a:spcBef>
            </a:pPr>
            <a:r>
              <a:rPr lang="en-CA" dirty="0"/>
              <a:t>Update of Swim Canada Officials Database</a:t>
            </a:r>
          </a:p>
          <a:p>
            <a:pPr marL="457200" lvl="1" indent="-342900">
              <a:buFont typeface="Wingdings" panose="05000000000000000000" pitchFamily="2" charset="2"/>
              <a:buChar char="v"/>
            </a:pPr>
            <a:r>
              <a:rPr lang="en-CA" dirty="0"/>
              <a:t>Drive to ensure all our credentials were entered, also we acquired badges, name tags for all.</a:t>
            </a:r>
            <a:endParaRPr lang="e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43FB-B5E4-4A1C-8712-338D7B546E1F}"/>
              </a:ext>
            </a:extLst>
          </p:cNvPr>
          <p:cNvSpPr>
            <a:spLocks noGrp="1"/>
          </p:cNvSpPr>
          <p:nvPr>
            <p:ph type="title"/>
          </p:nvPr>
        </p:nvSpPr>
        <p:spPr/>
        <p:txBody>
          <a:bodyPr/>
          <a:lstStyle/>
          <a:p>
            <a:r>
              <a:rPr lang="en" dirty="0"/>
              <a:t>Meet Manager’s Report</a:t>
            </a:r>
            <a:endParaRPr lang="en-CA" dirty="0"/>
          </a:p>
        </p:txBody>
      </p:sp>
      <p:sp>
        <p:nvSpPr>
          <p:cNvPr id="3" name="Text Placeholder 2">
            <a:extLst>
              <a:ext uri="{FF2B5EF4-FFF2-40B4-BE49-F238E27FC236}">
                <a16:creationId xmlns:a16="http://schemas.microsoft.com/office/drawing/2014/main" id="{C3297929-9F82-491C-B491-D9FF7F6523AE}"/>
              </a:ext>
            </a:extLst>
          </p:cNvPr>
          <p:cNvSpPr>
            <a:spLocks noGrp="1"/>
          </p:cNvSpPr>
          <p:nvPr>
            <p:ph type="body" idx="1"/>
          </p:nvPr>
        </p:nvSpPr>
        <p:spPr/>
        <p:txBody>
          <a:bodyPr/>
          <a:lstStyle/>
          <a:p>
            <a:r>
              <a:rPr lang="en-CA" dirty="0"/>
              <a:t> Priorities for 2018-19</a:t>
            </a:r>
          </a:p>
          <a:p>
            <a:pPr marL="285750" lvl="1" indent="-285750">
              <a:buFont typeface="Wingdings" panose="05000000000000000000" pitchFamily="2" charset="2"/>
              <a:buChar char="v"/>
            </a:pPr>
            <a:r>
              <a:rPr lang="en-CA" dirty="0"/>
              <a:t>Look at the opportunity to buy new starting blocks w the City and KAJ</a:t>
            </a:r>
          </a:p>
          <a:p>
            <a:pPr marL="285750" lvl="1" indent="-285750">
              <a:buFont typeface="Wingdings" panose="05000000000000000000" pitchFamily="2" charset="2"/>
              <a:buChar char="v"/>
            </a:pPr>
            <a:r>
              <a:rPr lang="en-CA" dirty="0"/>
              <a:t>Run an effective 55+ Games swim meet in September 2019,</a:t>
            </a:r>
          </a:p>
          <a:p>
            <a:pPr marL="285750" lvl="1" indent="-285750">
              <a:buFont typeface="Wingdings" panose="05000000000000000000" pitchFamily="2" charset="2"/>
              <a:buChar char="v"/>
            </a:pPr>
            <a:r>
              <a:rPr lang="en-CA" dirty="0"/>
              <a:t>Decide whether to bid for the 2020 BC Provincial Masters Meet,</a:t>
            </a:r>
          </a:p>
          <a:p>
            <a:pPr marL="285750" lvl="1" indent="-285750">
              <a:buFont typeface="Wingdings" panose="05000000000000000000" pitchFamily="2" charset="2"/>
              <a:buChar char="v"/>
            </a:pPr>
            <a:r>
              <a:rPr lang="en-CA" dirty="0"/>
              <a:t>Continue to encourage members to volunteer and train as Swim Meet officials for both Masters and youth meets.</a:t>
            </a:r>
          </a:p>
        </p:txBody>
      </p:sp>
    </p:spTree>
    <p:extLst>
      <p:ext uri="{BB962C8B-B14F-4D97-AF65-F5344CB8AC3E}">
        <p14:creationId xmlns:p14="http://schemas.microsoft.com/office/powerpoint/2010/main" val="13667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2CA16C-BF32-4CA5-9F4F-C3643A719A68}"/>
              </a:ext>
            </a:extLst>
          </p:cNvPr>
          <p:cNvSpPr>
            <a:spLocks noGrp="1"/>
          </p:cNvSpPr>
          <p:nvPr>
            <p:ph type="title"/>
          </p:nvPr>
        </p:nvSpPr>
        <p:spPr>
          <a:xfrm>
            <a:off x="685331" y="0"/>
            <a:ext cx="7773338" cy="1197133"/>
          </a:xfrm>
        </p:spPr>
        <p:txBody>
          <a:bodyPr/>
          <a:lstStyle/>
          <a:p>
            <a:r>
              <a:rPr lang="en-CA" dirty="0"/>
              <a:t>Communications report</a:t>
            </a:r>
          </a:p>
        </p:txBody>
      </p:sp>
      <p:sp>
        <p:nvSpPr>
          <p:cNvPr id="8" name="Content Placeholder 7">
            <a:extLst>
              <a:ext uri="{FF2B5EF4-FFF2-40B4-BE49-F238E27FC236}">
                <a16:creationId xmlns:a16="http://schemas.microsoft.com/office/drawing/2014/main" id="{44EB5FAA-002D-4B0F-8F64-E09FF233BE3D}"/>
              </a:ext>
            </a:extLst>
          </p:cNvPr>
          <p:cNvSpPr>
            <a:spLocks noGrp="1"/>
          </p:cNvSpPr>
          <p:nvPr>
            <p:ph sz="quarter" idx="13"/>
          </p:nvPr>
        </p:nvSpPr>
        <p:spPr>
          <a:xfrm>
            <a:off x="471411" y="1153801"/>
            <a:ext cx="2817593" cy="2206306"/>
          </a:xfrm>
        </p:spPr>
        <p:txBody>
          <a:bodyPr>
            <a:normAutofit/>
          </a:bodyPr>
          <a:lstStyle/>
          <a:p>
            <a:pPr marL="0" indent="0">
              <a:buNone/>
            </a:pPr>
            <a:r>
              <a:rPr lang="en-US" sz="1350" b="1" dirty="0"/>
              <a:t>Newsletter</a:t>
            </a:r>
            <a:endParaRPr lang="en-US" sz="1350" dirty="0"/>
          </a:p>
          <a:p>
            <a:pPr fontAlgn="base"/>
            <a:r>
              <a:rPr lang="en-US" sz="1350" dirty="0"/>
              <a:t>Primary communication channel for pool closures, social activities, events, etc.</a:t>
            </a:r>
          </a:p>
          <a:p>
            <a:pPr fontAlgn="base"/>
            <a:r>
              <a:rPr lang="en-US" sz="1350" dirty="0"/>
              <a:t>237 active subscribers</a:t>
            </a:r>
          </a:p>
          <a:p>
            <a:pPr fontAlgn="base"/>
            <a:r>
              <a:rPr lang="en-US" sz="1350" dirty="0"/>
              <a:t>Sent 69 email messages</a:t>
            </a:r>
          </a:p>
          <a:p>
            <a:endParaRPr lang="en-CA" sz="1350" dirty="0"/>
          </a:p>
        </p:txBody>
      </p:sp>
      <p:sp>
        <p:nvSpPr>
          <p:cNvPr id="9" name="Content Placeholder 8">
            <a:extLst>
              <a:ext uri="{FF2B5EF4-FFF2-40B4-BE49-F238E27FC236}">
                <a16:creationId xmlns:a16="http://schemas.microsoft.com/office/drawing/2014/main" id="{0BEECB46-083E-4895-9011-7CC8A40BDCF8}"/>
              </a:ext>
            </a:extLst>
          </p:cNvPr>
          <p:cNvSpPr>
            <a:spLocks noGrp="1"/>
          </p:cNvSpPr>
          <p:nvPr>
            <p:ph sz="quarter" idx="14"/>
          </p:nvPr>
        </p:nvSpPr>
        <p:spPr>
          <a:xfrm>
            <a:off x="3607981" y="1096324"/>
            <a:ext cx="5064608" cy="3855790"/>
          </a:xfrm>
        </p:spPr>
        <p:txBody>
          <a:bodyPr>
            <a:noAutofit/>
          </a:bodyPr>
          <a:lstStyle/>
          <a:p>
            <a:pPr marL="0" indent="0" fontAlgn="base">
              <a:buNone/>
            </a:pPr>
            <a:r>
              <a:rPr lang="en-CA" sz="1350" b="1" dirty="0"/>
              <a:t>Social media</a:t>
            </a:r>
          </a:p>
          <a:p>
            <a:pPr fontAlgn="base"/>
            <a:r>
              <a:rPr lang="en-US" sz="1350" dirty="0"/>
              <a:t>Thank you to all members who have contributed to the chatroom; 459 posts, comments and reactions in the last 28 days alone</a:t>
            </a:r>
          </a:p>
          <a:p>
            <a:pPr fontAlgn="base"/>
            <a:r>
              <a:rPr lang="en-US" sz="1350" dirty="0"/>
              <a:t>OMSC Chat Room has 89 members</a:t>
            </a:r>
          </a:p>
          <a:p>
            <a:pPr fontAlgn="base"/>
            <a:r>
              <a:rPr lang="en-US" sz="1350" dirty="0"/>
              <a:t>Closed group to ensure it stays relevant to OMSC members</a:t>
            </a:r>
          </a:p>
          <a:p>
            <a:pPr fontAlgn="base"/>
            <a:r>
              <a:rPr lang="en-US" sz="1350" dirty="0" err="1"/>
              <a:t>Okmasters</a:t>
            </a:r>
            <a:r>
              <a:rPr lang="en-US" sz="1350" dirty="0"/>
              <a:t> </a:t>
            </a:r>
            <a:r>
              <a:rPr lang="en-US" sz="1350" dirty="0" err="1"/>
              <a:t>facebook</a:t>
            </a:r>
            <a:r>
              <a:rPr lang="en-US" sz="1350" dirty="0"/>
              <a:t> main page has had 344 likes since Nov 1, 2017</a:t>
            </a:r>
          </a:p>
          <a:p>
            <a:pPr fontAlgn="base"/>
            <a:r>
              <a:rPr lang="en-US" sz="1350" dirty="0"/>
              <a:t>333 </a:t>
            </a:r>
            <a:r>
              <a:rPr lang="en-US" sz="1350" dirty="0" err="1"/>
              <a:t>facebook</a:t>
            </a:r>
            <a:r>
              <a:rPr lang="en-US" sz="1350" dirty="0"/>
              <a:t> followers; post for Open House reached 1200 – no advertising necessary, other posts with higher engagement include Kiera smith @ commonwealth games,  swim for </a:t>
            </a:r>
            <a:r>
              <a:rPr lang="en-US" sz="1350" dirty="0" err="1"/>
              <a:t>eli</a:t>
            </a:r>
            <a:r>
              <a:rPr lang="en-US" sz="1350" dirty="0"/>
              <a:t> and fright fest</a:t>
            </a:r>
          </a:p>
          <a:p>
            <a:endParaRPr lang="en-CA" sz="1350" dirty="0"/>
          </a:p>
        </p:txBody>
      </p:sp>
    </p:spTree>
    <p:extLst>
      <p:ext uri="{BB962C8B-B14F-4D97-AF65-F5344CB8AC3E}">
        <p14:creationId xmlns:p14="http://schemas.microsoft.com/office/powerpoint/2010/main" val="264283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B82F-1B5F-40CA-B10A-3183260A3DD3}"/>
              </a:ext>
            </a:extLst>
          </p:cNvPr>
          <p:cNvSpPr>
            <a:spLocks noGrp="1"/>
          </p:cNvSpPr>
          <p:nvPr>
            <p:ph type="title"/>
          </p:nvPr>
        </p:nvSpPr>
        <p:spPr/>
        <p:txBody>
          <a:bodyPr/>
          <a:lstStyle/>
          <a:p>
            <a:r>
              <a:rPr lang="en-CA" dirty="0"/>
              <a:t>Communications</a:t>
            </a:r>
          </a:p>
        </p:txBody>
      </p:sp>
      <p:sp>
        <p:nvSpPr>
          <p:cNvPr id="3" name="Content Placeholder 2">
            <a:extLst>
              <a:ext uri="{FF2B5EF4-FFF2-40B4-BE49-F238E27FC236}">
                <a16:creationId xmlns:a16="http://schemas.microsoft.com/office/drawing/2014/main" id="{D74DD019-E6C0-4A04-ADFF-2BE51F82A5E2}"/>
              </a:ext>
            </a:extLst>
          </p:cNvPr>
          <p:cNvSpPr>
            <a:spLocks noGrp="1"/>
          </p:cNvSpPr>
          <p:nvPr>
            <p:ph sz="quarter" idx="13"/>
          </p:nvPr>
        </p:nvSpPr>
        <p:spPr>
          <a:xfrm>
            <a:off x="340256" y="1571887"/>
            <a:ext cx="4524622" cy="2568080"/>
          </a:xfrm>
        </p:spPr>
        <p:txBody>
          <a:bodyPr>
            <a:normAutofit/>
          </a:bodyPr>
          <a:lstStyle/>
          <a:p>
            <a:pPr marL="0" indent="0">
              <a:buNone/>
            </a:pPr>
            <a:r>
              <a:rPr lang="en-US" sz="1350" cap="none" dirty="0"/>
              <a:t>WEBSITE: </a:t>
            </a:r>
            <a:r>
              <a:rPr lang="en-US" sz="1350" b="1" u="sng" cap="none" dirty="0">
                <a:hlinkClick r:id="rId2">
                  <a:extLst>
                    <a:ext uri="{A12FA001-AC4F-418D-AE19-62706E023703}">
                      <ahyp:hlinkClr xmlns:ahyp="http://schemas.microsoft.com/office/drawing/2018/hyperlinkcolor" val="tx"/>
                    </a:ext>
                  </a:extLst>
                </a:hlinkClick>
              </a:rPr>
              <a:t>WWW.OKMASTERS.COM</a:t>
            </a:r>
            <a:r>
              <a:rPr lang="en-US" sz="1350" b="1" cap="none" dirty="0"/>
              <a:t> </a:t>
            </a:r>
            <a:r>
              <a:rPr lang="en-US" sz="1350" cap="none" dirty="0"/>
              <a:t>IS A SOURCE FOR MORE DETAILED CLUB INFORMATION</a:t>
            </a:r>
          </a:p>
          <a:p>
            <a:pPr lvl="1" fontAlgn="base"/>
            <a:r>
              <a:rPr lang="en-US" cap="none" dirty="0"/>
              <a:t>PRACTICE SCHEDULE</a:t>
            </a:r>
          </a:p>
          <a:p>
            <a:pPr lvl="1" fontAlgn="base"/>
            <a:r>
              <a:rPr lang="en-US" cap="none" dirty="0"/>
              <a:t>SPECIAL EVENTS CALENDAR</a:t>
            </a:r>
          </a:p>
          <a:p>
            <a:pPr lvl="1" fontAlgn="base"/>
            <a:r>
              <a:rPr lang="en-US" cap="none" dirty="0"/>
              <a:t>REGISTRATION INFORMATION</a:t>
            </a:r>
          </a:p>
          <a:p>
            <a:pPr lvl="1" fontAlgn="base"/>
            <a:r>
              <a:rPr lang="en-US" cap="none" dirty="0"/>
              <a:t>CONTACT INFORMATION </a:t>
            </a:r>
          </a:p>
          <a:p>
            <a:pPr lvl="1" fontAlgn="base"/>
            <a:r>
              <a:rPr lang="en-US" cap="none" dirty="0"/>
              <a:t>WE DO NOT HANDLE SECURE FINANCIAL TRANSACTIONS ON OUR WEBSITE AND RELY ON CLUBASSISTANT.COM FOR FRIGHT FEST</a:t>
            </a:r>
          </a:p>
          <a:p>
            <a:endParaRPr lang="en-CA" sz="1350" dirty="0"/>
          </a:p>
        </p:txBody>
      </p:sp>
      <p:sp>
        <p:nvSpPr>
          <p:cNvPr id="4" name="Rectangle 3">
            <a:extLst>
              <a:ext uri="{FF2B5EF4-FFF2-40B4-BE49-F238E27FC236}">
                <a16:creationId xmlns:a16="http://schemas.microsoft.com/office/drawing/2014/main" id="{F63F0BD9-6A95-4B04-9552-B9DBFF027630}"/>
              </a:ext>
            </a:extLst>
          </p:cNvPr>
          <p:cNvSpPr/>
          <p:nvPr/>
        </p:nvSpPr>
        <p:spPr>
          <a:xfrm>
            <a:off x="4478705" y="2433250"/>
            <a:ext cx="232756" cy="300082"/>
          </a:xfrm>
          <a:prstGeom prst="rect">
            <a:avLst/>
          </a:prstGeom>
        </p:spPr>
        <p:txBody>
          <a:bodyPr wrap="none">
            <a:spAutoFit/>
          </a:bodyPr>
          <a:lstStyle/>
          <a:p>
            <a:pPr defTabSz="342900"/>
            <a:r>
              <a:rPr lang="en-CA" sz="1350" kern="1200" dirty="0">
                <a:solidFill>
                  <a:prstClr val="black"/>
                </a:solidFill>
                <a:latin typeface="Tw Cen MT" panose="020B0602020104020603"/>
                <a:ea typeface="+mn-ea"/>
                <a:cs typeface="+mn-cs"/>
              </a:rPr>
              <a:t> </a:t>
            </a:r>
          </a:p>
        </p:txBody>
      </p:sp>
      <p:sp>
        <p:nvSpPr>
          <p:cNvPr id="5" name="Rectangle 4">
            <a:extLst>
              <a:ext uri="{FF2B5EF4-FFF2-40B4-BE49-F238E27FC236}">
                <a16:creationId xmlns:a16="http://schemas.microsoft.com/office/drawing/2014/main" id="{1F28CA33-3D8A-4E0F-8A03-A8711901CB24}"/>
              </a:ext>
            </a:extLst>
          </p:cNvPr>
          <p:cNvSpPr/>
          <p:nvPr/>
        </p:nvSpPr>
        <p:spPr>
          <a:xfrm>
            <a:off x="4478705" y="2433250"/>
            <a:ext cx="232756" cy="300082"/>
          </a:xfrm>
          <a:prstGeom prst="rect">
            <a:avLst/>
          </a:prstGeom>
        </p:spPr>
        <p:txBody>
          <a:bodyPr wrap="none">
            <a:spAutoFit/>
          </a:bodyPr>
          <a:lstStyle/>
          <a:p>
            <a:pPr defTabSz="342900"/>
            <a:r>
              <a:rPr lang="en-CA" sz="1350" kern="1200" dirty="0">
                <a:solidFill>
                  <a:prstClr val="black"/>
                </a:solidFill>
                <a:latin typeface="Tw Cen MT" panose="020B0602020104020603"/>
                <a:ea typeface="+mn-ea"/>
                <a:cs typeface="+mn-cs"/>
              </a:rPr>
              <a:t> </a:t>
            </a:r>
          </a:p>
        </p:txBody>
      </p:sp>
      <p:sp>
        <p:nvSpPr>
          <p:cNvPr id="6" name="Content Placeholder 7">
            <a:extLst>
              <a:ext uri="{FF2B5EF4-FFF2-40B4-BE49-F238E27FC236}">
                <a16:creationId xmlns:a16="http://schemas.microsoft.com/office/drawing/2014/main" id="{20A02C47-A854-4B08-A832-A9932968E0A4}"/>
              </a:ext>
            </a:extLst>
          </p:cNvPr>
          <p:cNvSpPr txBox="1">
            <a:spLocks/>
          </p:cNvSpPr>
          <p:nvPr/>
        </p:nvSpPr>
        <p:spPr>
          <a:xfrm>
            <a:off x="5029277" y="2101384"/>
            <a:ext cx="3429393" cy="2364648"/>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171450" indent="-171450" defTabSz="685800" fontAlgn="base">
              <a:spcBef>
                <a:spcPts val="750"/>
              </a:spcBef>
              <a:buClr>
                <a:prstClr val="black"/>
              </a:buClr>
            </a:pPr>
            <a:r>
              <a:rPr lang="en-US" sz="1350" dirty="0">
                <a:solidFill>
                  <a:prstClr val="black"/>
                </a:solidFill>
                <a:ea typeface="Roboto" pitchFamily="2" charset="0"/>
              </a:rPr>
              <a:t>Experiencing some maintenance challenges</a:t>
            </a:r>
          </a:p>
          <a:p>
            <a:pPr marL="171450" indent="-171450" defTabSz="685800" fontAlgn="base">
              <a:spcBef>
                <a:spcPts val="750"/>
              </a:spcBef>
              <a:buClr>
                <a:prstClr val="black"/>
              </a:buClr>
            </a:pPr>
            <a:r>
              <a:rPr lang="en-US" sz="1350" dirty="0">
                <a:solidFill>
                  <a:prstClr val="black"/>
                </a:solidFill>
                <a:ea typeface="Roboto" pitchFamily="2" charset="0"/>
              </a:rPr>
              <a:t>Thank you </a:t>
            </a:r>
            <a:r>
              <a:rPr lang="en-US" sz="1350" dirty="0" err="1">
                <a:solidFill>
                  <a:prstClr val="black"/>
                </a:solidFill>
                <a:ea typeface="Roboto" pitchFamily="2" charset="0"/>
              </a:rPr>
              <a:t>gareth</a:t>
            </a:r>
            <a:r>
              <a:rPr lang="en-US" sz="1350" dirty="0">
                <a:solidFill>
                  <a:prstClr val="black"/>
                </a:solidFill>
                <a:ea typeface="Roboto" pitchFamily="2" charset="0"/>
              </a:rPr>
              <a:t> </a:t>
            </a:r>
            <a:r>
              <a:rPr lang="en-US" sz="1350" dirty="0" err="1">
                <a:solidFill>
                  <a:prstClr val="black"/>
                </a:solidFill>
                <a:ea typeface="Roboto" pitchFamily="2" charset="0"/>
              </a:rPr>
              <a:t>eckley</a:t>
            </a:r>
            <a:r>
              <a:rPr lang="en-US" sz="1350" dirty="0">
                <a:solidFill>
                  <a:prstClr val="black"/>
                </a:solidFill>
                <a:ea typeface="Roboto" pitchFamily="2" charset="0"/>
              </a:rPr>
              <a:t> for assistance in keeping the site running</a:t>
            </a:r>
          </a:p>
          <a:p>
            <a:pPr marL="171450" indent="-171450" defTabSz="685800" fontAlgn="base">
              <a:spcBef>
                <a:spcPts val="750"/>
              </a:spcBef>
              <a:buClr>
                <a:prstClr val="black"/>
              </a:buClr>
            </a:pPr>
            <a:r>
              <a:rPr lang="en-US" sz="1350" dirty="0">
                <a:solidFill>
                  <a:prstClr val="black"/>
                </a:solidFill>
                <a:ea typeface="Roboto" pitchFamily="2" charset="0"/>
              </a:rPr>
              <a:t>May need to look into upgrading the site in 2019</a:t>
            </a:r>
          </a:p>
          <a:p>
            <a:pPr marL="171450" indent="-171450" defTabSz="685800">
              <a:spcBef>
                <a:spcPts val="750"/>
              </a:spcBef>
              <a:buClr>
                <a:prstClr val="black"/>
              </a:buClr>
            </a:pPr>
            <a:endParaRPr lang="en-CA" sz="1350" dirty="0">
              <a:solidFill>
                <a:prstClr val="black"/>
              </a:solidFill>
              <a:latin typeface="Tw Cen MT" panose="020B0602020104020603"/>
            </a:endParaRPr>
          </a:p>
        </p:txBody>
      </p:sp>
    </p:spTree>
    <p:extLst>
      <p:ext uri="{BB962C8B-B14F-4D97-AF65-F5344CB8AC3E}">
        <p14:creationId xmlns:p14="http://schemas.microsoft.com/office/powerpoint/2010/main" val="2055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9FB830-BAA0-482F-B26C-51785F57F42D}"/>
              </a:ext>
            </a:extLst>
          </p:cNvPr>
          <p:cNvSpPr>
            <a:spLocks noGrp="1"/>
          </p:cNvSpPr>
          <p:nvPr>
            <p:ph type="title"/>
          </p:nvPr>
        </p:nvSpPr>
        <p:spPr>
          <a:xfrm>
            <a:off x="685331" y="207222"/>
            <a:ext cx="7773338" cy="1197133"/>
          </a:xfrm>
        </p:spPr>
        <p:txBody>
          <a:bodyPr/>
          <a:lstStyle/>
          <a:p>
            <a:r>
              <a:rPr lang="en-CA" dirty="0"/>
              <a:t>New this year</a:t>
            </a:r>
          </a:p>
        </p:txBody>
      </p:sp>
      <p:pic>
        <p:nvPicPr>
          <p:cNvPr id="15" name="Picture 14">
            <a:extLst>
              <a:ext uri="{FF2B5EF4-FFF2-40B4-BE49-F238E27FC236}">
                <a16:creationId xmlns:a16="http://schemas.microsoft.com/office/drawing/2014/main" id="{4B958C5C-FC6B-4C70-A3B0-7EB28CF8A79B}"/>
              </a:ext>
            </a:extLst>
          </p:cNvPr>
          <p:cNvPicPr>
            <a:picLocks noChangeAspect="1"/>
          </p:cNvPicPr>
          <p:nvPr/>
        </p:nvPicPr>
        <p:blipFill>
          <a:blip r:embed="rId2"/>
          <a:stretch>
            <a:fillRect/>
          </a:stretch>
        </p:blipFill>
        <p:spPr>
          <a:xfrm rot="20978436">
            <a:off x="846771" y="1267726"/>
            <a:ext cx="1749473" cy="3113468"/>
          </a:xfrm>
          <a:prstGeom prst="rect">
            <a:avLst/>
          </a:prstGeom>
        </p:spPr>
      </p:pic>
      <p:pic>
        <p:nvPicPr>
          <p:cNvPr id="17" name="Picture 16">
            <a:extLst>
              <a:ext uri="{FF2B5EF4-FFF2-40B4-BE49-F238E27FC236}">
                <a16:creationId xmlns:a16="http://schemas.microsoft.com/office/drawing/2014/main" id="{FABA043B-587F-47E7-A6BA-601B2C26BE2E}"/>
              </a:ext>
            </a:extLst>
          </p:cNvPr>
          <p:cNvPicPr>
            <a:picLocks noChangeAspect="1"/>
          </p:cNvPicPr>
          <p:nvPr/>
        </p:nvPicPr>
        <p:blipFill>
          <a:blip r:embed="rId3"/>
          <a:stretch>
            <a:fillRect/>
          </a:stretch>
        </p:blipFill>
        <p:spPr>
          <a:xfrm rot="277273">
            <a:off x="2695434" y="1779617"/>
            <a:ext cx="1713992" cy="3063513"/>
          </a:xfrm>
          <a:prstGeom prst="rect">
            <a:avLst/>
          </a:prstGeom>
        </p:spPr>
      </p:pic>
      <p:pic>
        <p:nvPicPr>
          <p:cNvPr id="14" name="Picture 13">
            <a:extLst>
              <a:ext uri="{FF2B5EF4-FFF2-40B4-BE49-F238E27FC236}">
                <a16:creationId xmlns:a16="http://schemas.microsoft.com/office/drawing/2014/main" id="{4CCDCA8C-A8F4-4DD5-B805-4D409AA32A4C}"/>
              </a:ext>
            </a:extLst>
          </p:cNvPr>
          <p:cNvPicPr>
            <a:picLocks noChangeAspect="1"/>
          </p:cNvPicPr>
          <p:nvPr/>
        </p:nvPicPr>
        <p:blipFill>
          <a:blip r:embed="rId4"/>
          <a:stretch>
            <a:fillRect/>
          </a:stretch>
        </p:blipFill>
        <p:spPr>
          <a:xfrm>
            <a:off x="5678727" y="1275338"/>
            <a:ext cx="2343246" cy="3098241"/>
          </a:xfrm>
          <a:prstGeom prst="rect">
            <a:avLst/>
          </a:prstGeom>
          <a:ln>
            <a:solidFill>
              <a:schemeClr val="tx1">
                <a:lumMod val="95000"/>
                <a:lumOff val="5000"/>
              </a:schemeClr>
            </a:solidFill>
          </a:ln>
        </p:spPr>
      </p:pic>
    </p:spTree>
    <p:extLst>
      <p:ext uri="{BB962C8B-B14F-4D97-AF65-F5344CB8AC3E}">
        <p14:creationId xmlns:p14="http://schemas.microsoft.com/office/powerpoint/2010/main" val="365641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DDF83-5F92-4BDC-8C66-ED80E8947BC2}"/>
              </a:ext>
            </a:extLst>
          </p:cNvPr>
          <p:cNvSpPr/>
          <p:nvPr/>
        </p:nvSpPr>
        <p:spPr>
          <a:xfrm>
            <a:off x="1181832" y="1302391"/>
            <a:ext cx="6593747" cy="3554819"/>
          </a:xfrm>
          <a:prstGeom prst="rect">
            <a:avLst/>
          </a:prstGeom>
        </p:spPr>
        <p:txBody>
          <a:bodyPr wrap="square">
            <a:spAutoFit/>
          </a:bodyPr>
          <a:lstStyle/>
          <a:p>
            <a:pPr defTabSz="342900">
              <a:spcAft>
                <a:spcPts val="1200"/>
              </a:spcAft>
            </a:pPr>
            <a:r>
              <a:rPr lang="en-US" sz="1500" kern="1200" dirty="0">
                <a:solidFill>
                  <a:prstClr val="black">
                    <a:lumMod val="65000"/>
                    <a:lumOff val="35000"/>
                  </a:prstClr>
                </a:solidFill>
                <a:latin typeface="Tw Cen MT" panose="020B0602020104020603"/>
                <a:ea typeface="+mn-ea"/>
                <a:cs typeface="+mn-cs"/>
              </a:rPr>
              <a:t>2018/2019 PLAN:</a:t>
            </a:r>
          </a:p>
          <a:p>
            <a:pPr marL="214313" indent="-214313" defTabSz="342900" fontAlgn="base">
              <a:buFont typeface="Arial" panose="020B0604020202020204" pitchFamily="34" charset="0"/>
              <a:buChar char="•"/>
            </a:pPr>
            <a:r>
              <a:rPr lang="en-US" sz="1500" kern="1200" dirty="0">
                <a:solidFill>
                  <a:prstClr val="black">
                    <a:lumMod val="65000"/>
                    <a:lumOff val="35000"/>
                  </a:prstClr>
                </a:solidFill>
                <a:latin typeface="Tw Cen MT" panose="020B0602020104020603"/>
                <a:ea typeface="+mn-ea"/>
                <a:cs typeface="+mn-cs"/>
              </a:rPr>
              <a:t>CONTINUE TO USE MAILCHIMP FOR WEEKLY CLUB COMMUNICATIONS AND ANNOUNCEMENTS, NEWSLETTERS ARE SENT WEEKLY AT MINIMUM </a:t>
            </a:r>
          </a:p>
          <a:p>
            <a:pPr defTabSz="342900" fontAlgn="base"/>
            <a:endParaRPr lang="en-US" sz="1500" kern="1200" dirty="0">
              <a:solidFill>
                <a:prstClr val="black">
                  <a:lumMod val="65000"/>
                  <a:lumOff val="35000"/>
                </a:prstClr>
              </a:solidFill>
              <a:latin typeface="Tw Cen MT" panose="020B0602020104020603"/>
              <a:ea typeface="+mn-ea"/>
              <a:cs typeface="+mn-cs"/>
            </a:endParaRPr>
          </a:p>
          <a:p>
            <a:pPr marL="214313" indent="-214313" defTabSz="342900" fontAlgn="base">
              <a:buFont typeface="Arial" panose="020B0604020202020204" pitchFamily="34" charset="0"/>
              <a:buChar char="•"/>
            </a:pPr>
            <a:r>
              <a:rPr lang="en-US" sz="1500" kern="1200" dirty="0">
                <a:solidFill>
                  <a:prstClr val="black">
                    <a:lumMod val="65000"/>
                    <a:lumOff val="35000"/>
                  </a:prstClr>
                </a:solidFill>
                <a:latin typeface="Tw Cen MT" panose="020B0602020104020603"/>
                <a:ea typeface="+mn-ea"/>
                <a:cs typeface="+mn-cs"/>
              </a:rPr>
              <a:t>ENSURE ALL SOCIAL EVENTS/STROKE TECHNIQUE CLINICS AND RELEVANT INFORMATION REACHES OUR MEMBERSHIP</a:t>
            </a:r>
          </a:p>
          <a:p>
            <a:pPr marL="214313" indent="-214313" defTabSz="342900" fontAlgn="base">
              <a:buFont typeface="Arial" panose="020B0604020202020204" pitchFamily="34" charset="0"/>
              <a:buChar char="•"/>
            </a:pPr>
            <a:endParaRPr lang="en-US" sz="1500" kern="1200" dirty="0">
              <a:solidFill>
                <a:prstClr val="black">
                  <a:lumMod val="65000"/>
                  <a:lumOff val="35000"/>
                </a:prstClr>
              </a:solidFill>
              <a:latin typeface="Tw Cen MT" panose="020B0602020104020603"/>
              <a:ea typeface="+mn-ea"/>
              <a:cs typeface="+mn-cs"/>
            </a:endParaRPr>
          </a:p>
          <a:p>
            <a:pPr marL="214313" indent="-214313" defTabSz="342900" fontAlgn="base">
              <a:buFont typeface="Arial" panose="020B0604020202020204" pitchFamily="34" charset="0"/>
              <a:buChar char="•"/>
            </a:pPr>
            <a:r>
              <a:rPr lang="en-US" sz="1500" kern="1200">
                <a:solidFill>
                  <a:prstClr val="black">
                    <a:lumMod val="65000"/>
                    <a:lumOff val="35000"/>
                  </a:prstClr>
                </a:solidFill>
                <a:latin typeface="Tw Cen MT" panose="020B0602020104020603"/>
                <a:ea typeface="+mn-ea"/>
                <a:cs typeface="+mn-cs"/>
              </a:rPr>
              <a:t>INITIATE A STRATEGIC REVIEW OF THE OMSC WEBSITE CONTENT</a:t>
            </a:r>
            <a:endParaRPr lang="en-US" sz="1500" kern="1200" dirty="0">
              <a:solidFill>
                <a:prstClr val="black">
                  <a:lumMod val="65000"/>
                  <a:lumOff val="35000"/>
                </a:prstClr>
              </a:solidFill>
              <a:latin typeface="Tw Cen MT" panose="020B0602020104020603"/>
              <a:ea typeface="+mn-ea"/>
              <a:cs typeface="+mn-cs"/>
            </a:endParaRPr>
          </a:p>
          <a:p>
            <a:pPr defTabSz="342900" fontAlgn="base"/>
            <a:endParaRPr lang="en-US" sz="1500" kern="1200" dirty="0">
              <a:solidFill>
                <a:prstClr val="black">
                  <a:lumMod val="65000"/>
                  <a:lumOff val="35000"/>
                </a:prstClr>
              </a:solidFill>
              <a:latin typeface="Tw Cen MT" panose="020B0602020104020603"/>
              <a:ea typeface="+mn-ea"/>
              <a:cs typeface="+mn-cs"/>
            </a:endParaRPr>
          </a:p>
          <a:p>
            <a:pPr marL="214313" indent="-214313" defTabSz="342900" fontAlgn="base">
              <a:spcAft>
                <a:spcPts val="1200"/>
              </a:spcAft>
              <a:buFont typeface="Arial" panose="020B0604020202020204" pitchFamily="34" charset="0"/>
              <a:buChar char="•"/>
            </a:pPr>
            <a:r>
              <a:rPr lang="en-US" sz="1500" kern="1200" dirty="0">
                <a:solidFill>
                  <a:prstClr val="black">
                    <a:lumMod val="65000"/>
                    <a:lumOff val="35000"/>
                  </a:prstClr>
                </a:solidFill>
                <a:latin typeface="Tw Cen MT" panose="020B0602020104020603"/>
                <a:ea typeface="+mn-ea"/>
                <a:cs typeface="+mn-cs"/>
              </a:rPr>
              <a:t>CONTINUE TO RESPOND TO INQUIRIES BIG AND SMALL WHICH ARE RECEIVED THROUGH  </a:t>
            </a:r>
            <a:r>
              <a:rPr lang="en-US" sz="1500" kern="1200" dirty="0">
                <a:solidFill>
                  <a:prstClr val="black">
                    <a:lumMod val="65000"/>
                    <a:lumOff val="35000"/>
                  </a:prstClr>
                </a:solidFill>
                <a:latin typeface="Tw Cen MT" panose="020B0602020104020603"/>
                <a:ea typeface="+mn-ea"/>
                <a:cs typeface="+mn-cs"/>
                <a:hlinkClick r:id="rId2"/>
              </a:rPr>
              <a:t>COMMUNICATIONS@OKMASTERS.COM</a:t>
            </a:r>
            <a:endParaRPr lang="en-US" sz="1500" kern="1200" dirty="0">
              <a:solidFill>
                <a:prstClr val="black">
                  <a:lumMod val="65000"/>
                  <a:lumOff val="35000"/>
                </a:prstClr>
              </a:solidFill>
              <a:latin typeface="Tw Cen MT" panose="020B0602020104020603"/>
              <a:ea typeface="+mn-ea"/>
              <a:cs typeface="+mn-cs"/>
            </a:endParaRPr>
          </a:p>
          <a:p>
            <a:pPr marL="214313" indent="-214313" defTabSz="342900" fontAlgn="base">
              <a:spcAft>
                <a:spcPts val="1200"/>
              </a:spcAft>
              <a:buFont typeface="Arial" panose="020B0604020202020204" pitchFamily="34" charset="0"/>
              <a:buChar char="•"/>
            </a:pPr>
            <a:endParaRPr lang="en-US" sz="1500" kern="1200" dirty="0">
              <a:solidFill>
                <a:prstClr val="black">
                  <a:lumMod val="65000"/>
                  <a:lumOff val="35000"/>
                </a:prstClr>
              </a:solidFill>
              <a:latin typeface="Tw Cen MT" panose="020B0602020104020603"/>
              <a:ea typeface="+mn-ea"/>
              <a:cs typeface="+mn-cs"/>
            </a:endParaRPr>
          </a:p>
          <a:p>
            <a:pPr marL="214313" indent="-214313" defTabSz="342900" fontAlgn="base">
              <a:spcAft>
                <a:spcPts val="1200"/>
              </a:spcAft>
              <a:buFont typeface="Arial" panose="020B0604020202020204" pitchFamily="34" charset="0"/>
              <a:buChar char="•"/>
            </a:pPr>
            <a:endParaRPr lang="en-US" sz="1500" kern="1200" dirty="0">
              <a:solidFill>
                <a:prstClr val="black">
                  <a:lumMod val="65000"/>
                  <a:lumOff val="35000"/>
                </a:prstClr>
              </a:solidFill>
              <a:latin typeface="Tw Cen MT" panose="020B0602020104020603"/>
              <a:ea typeface="+mn-ea"/>
              <a:cs typeface="+mn-cs"/>
            </a:endParaRPr>
          </a:p>
        </p:txBody>
      </p:sp>
      <p:sp>
        <p:nvSpPr>
          <p:cNvPr id="5" name="Rectangle 4">
            <a:extLst>
              <a:ext uri="{FF2B5EF4-FFF2-40B4-BE49-F238E27FC236}">
                <a16:creationId xmlns:a16="http://schemas.microsoft.com/office/drawing/2014/main" id="{3EA3C9C4-B4B5-440D-8D53-CC9A4C148E8B}"/>
              </a:ext>
            </a:extLst>
          </p:cNvPr>
          <p:cNvSpPr/>
          <p:nvPr/>
        </p:nvSpPr>
        <p:spPr>
          <a:xfrm>
            <a:off x="4478705" y="2433250"/>
            <a:ext cx="232756" cy="300082"/>
          </a:xfrm>
          <a:prstGeom prst="rect">
            <a:avLst/>
          </a:prstGeom>
        </p:spPr>
        <p:txBody>
          <a:bodyPr wrap="none">
            <a:spAutoFit/>
          </a:bodyPr>
          <a:lstStyle/>
          <a:p>
            <a:pPr defTabSz="342900"/>
            <a:r>
              <a:rPr lang="en-CA" sz="1350" kern="1200" dirty="0">
                <a:solidFill>
                  <a:prstClr val="black"/>
                </a:solidFill>
                <a:latin typeface="Tw Cen MT" panose="020B0602020104020603"/>
                <a:ea typeface="+mn-ea"/>
                <a:cs typeface="+mn-cs"/>
              </a:rPr>
              <a:t> </a:t>
            </a:r>
          </a:p>
        </p:txBody>
      </p:sp>
    </p:spTree>
    <p:extLst>
      <p:ext uri="{BB962C8B-B14F-4D97-AF65-F5344CB8AC3E}">
        <p14:creationId xmlns:p14="http://schemas.microsoft.com/office/powerpoint/2010/main" val="273278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dirty="0"/>
              <a:t>Coaches’ Report </a:t>
            </a:r>
            <a:r>
              <a:rPr lang="en-CA" dirty="0"/>
              <a:t>(Coach Liaison)</a:t>
            </a:r>
            <a:endParaRPr lang="en" dirty="0"/>
          </a:p>
        </p:txBody>
      </p:sp>
      <p:sp>
        <p:nvSpPr>
          <p:cNvPr id="240" name="Shape 240"/>
          <p:cNvSpPr txBox="1">
            <a:spLocks noGrp="1"/>
          </p:cNvSpPr>
          <p:nvPr>
            <p:ph type="body" idx="1"/>
          </p:nvPr>
        </p:nvSpPr>
        <p:spPr>
          <a:xfrm>
            <a:off x="387900" y="1297172"/>
            <a:ext cx="8368200" cy="3271552"/>
          </a:xfrm>
          <a:prstGeom prst="rect">
            <a:avLst/>
          </a:prstGeom>
        </p:spPr>
        <p:txBody>
          <a:bodyPr wrap="square" lIns="91425" tIns="91425" rIns="91425" bIns="91425" anchor="t" anchorCtr="0">
            <a:noAutofit/>
          </a:bodyPr>
          <a:lstStyle/>
          <a:p>
            <a:pPr marL="171450" lvl="1" indent="-285750">
              <a:spcAft>
                <a:spcPts val="0"/>
              </a:spcAft>
              <a:buFont typeface="Wingdings" panose="05000000000000000000" pitchFamily="2" charset="2"/>
              <a:buChar char="v"/>
            </a:pPr>
            <a:r>
              <a:rPr lang="en-CA" dirty="0">
                <a:solidFill>
                  <a:srgbClr val="FFFFFF"/>
                </a:solidFill>
              </a:rPr>
              <a:t>Provincials – OMSC sent 13 swimmers under the care of Stefan as coach.  We placed 5</a:t>
            </a:r>
            <a:r>
              <a:rPr lang="en-CA" baseline="30000" dirty="0">
                <a:solidFill>
                  <a:srgbClr val="FFFFFF"/>
                </a:solidFill>
              </a:rPr>
              <a:t>th</a:t>
            </a:r>
            <a:r>
              <a:rPr lang="en-CA" dirty="0">
                <a:solidFill>
                  <a:srgbClr val="FFFFFF"/>
                </a:solidFill>
              </a:rPr>
              <a:t> overall with   many top 3 finishes and lots of personal bests.  </a:t>
            </a:r>
          </a:p>
          <a:p>
            <a:pPr lvl="1" indent="0">
              <a:spcAft>
                <a:spcPts val="0"/>
              </a:spcAft>
              <a:buNone/>
            </a:pPr>
            <a:endParaRPr lang="en-CA" dirty="0">
              <a:solidFill>
                <a:srgbClr val="FFFFFF"/>
              </a:solidFill>
            </a:endParaRPr>
          </a:p>
          <a:p>
            <a:pPr marL="285750" indent="-285750">
              <a:buFont typeface="Wingdings" panose="05000000000000000000" pitchFamily="2" charset="2"/>
              <a:buChar char="v"/>
            </a:pPr>
            <a:r>
              <a:rPr lang="en-CA" sz="1400" dirty="0">
                <a:solidFill>
                  <a:srgbClr val="FFFFFF"/>
                </a:solidFill>
              </a:rPr>
              <a:t>Nationals – OMSC sent 9 swimmers (due the fact Calgary was host city) with Thomas as coach. E</a:t>
            </a:r>
            <a:r>
              <a:rPr lang="en-CA" sz="1400" dirty="0"/>
              <a:t>veryone either medaled or achieved lifetime best times.  The positive results and team spirit in the pool was only surpassed by the comradery outside.</a:t>
            </a:r>
          </a:p>
          <a:p>
            <a:pPr marL="171450" lvl="1" indent="-285750">
              <a:spcAft>
                <a:spcPts val="0"/>
              </a:spcAft>
              <a:buFont typeface="Wingdings" panose="05000000000000000000" pitchFamily="2" charset="2"/>
              <a:buChar char="v"/>
            </a:pPr>
            <a:r>
              <a:rPr lang="en-CA" dirty="0">
                <a:solidFill>
                  <a:srgbClr val="FFFFFF"/>
                </a:solidFill>
              </a:rPr>
              <a:t>ATLS – While a number of OMSC swimmers were trying ATLS for the first or second time, we also had ten women and seven men in the top 10 in their age groups.</a:t>
            </a:r>
          </a:p>
          <a:p>
            <a:pPr marL="171450" lvl="1" indent="-285750">
              <a:spcAft>
                <a:spcPts val="0"/>
              </a:spcAft>
              <a:buFont typeface="Wingdings" panose="05000000000000000000" pitchFamily="2" charset="2"/>
              <a:buChar char="v"/>
            </a:pPr>
            <a:endParaRPr lang="en-CA" dirty="0">
              <a:solidFill>
                <a:srgbClr val="FFFFFF"/>
              </a:solidFill>
            </a:endParaRPr>
          </a:p>
          <a:p>
            <a:pPr marL="171450" lvl="1" indent="-285750">
              <a:spcAft>
                <a:spcPts val="0"/>
              </a:spcAft>
              <a:buFont typeface="Wingdings" panose="05000000000000000000" pitchFamily="2" charset="2"/>
              <a:buChar char="v"/>
            </a:pPr>
            <a:r>
              <a:rPr lang="en-CA" dirty="0">
                <a:solidFill>
                  <a:srgbClr val="FFFFFF"/>
                </a:solidFill>
              </a:rPr>
              <a:t>Rattlesnake Island – Eight OMSC members placed in the top 3 in their age groups for the </a:t>
            </a:r>
            <a:r>
              <a:rPr lang="en-CA" dirty="0" err="1">
                <a:solidFill>
                  <a:srgbClr val="FFFFFF"/>
                </a:solidFill>
              </a:rPr>
              <a:t>the</a:t>
            </a:r>
            <a:r>
              <a:rPr lang="en-CA" dirty="0">
                <a:solidFill>
                  <a:srgbClr val="FFFFFF"/>
                </a:solidFill>
              </a:rPr>
              <a:t> 3.1km and five placed in the top 3 for the 7km swim.</a:t>
            </a:r>
          </a:p>
          <a:p>
            <a:pPr marL="171450" lvl="1" indent="-285750">
              <a:spcAft>
                <a:spcPts val="0"/>
              </a:spcAft>
              <a:buFont typeface="Wingdings" panose="05000000000000000000" pitchFamily="2" charset="2"/>
              <a:buChar char="v"/>
            </a:pPr>
            <a:endParaRPr lang="en-CA" dirty="0">
              <a:solidFill>
                <a:srgbClr val="FFFFFF"/>
              </a:solidFill>
            </a:endParaRPr>
          </a:p>
          <a:p>
            <a:pPr marL="171450" lvl="1" indent="-285750">
              <a:spcAft>
                <a:spcPts val="0"/>
              </a:spcAft>
              <a:buFont typeface="Wingdings" panose="05000000000000000000" pitchFamily="2" charset="2"/>
              <a:buChar char="v"/>
            </a:pPr>
            <a:r>
              <a:rPr lang="en-CA" dirty="0">
                <a:solidFill>
                  <a:srgbClr val="FFFFFF"/>
                </a:solidFill>
              </a:rPr>
              <a:t>Cailla Patterson competed in the 2018 Ironman World Championships and place top 25 in her division!</a:t>
            </a:r>
          </a:p>
          <a:p>
            <a:pPr marL="171450" lvl="1" indent="-285750">
              <a:spcAft>
                <a:spcPts val="0"/>
              </a:spcAft>
              <a:buFont typeface="Wingdings" panose="05000000000000000000" pitchFamily="2" charset="2"/>
              <a:buChar char="v"/>
            </a:pPr>
            <a:endParaRPr lang="en-CA" dirty="0">
              <a:solidFill>
                <a:srgbClr val="FFFFFF"/>
              </a:solidFill>
            </a:endParaRPr>
          </a:p>
          <a:p>
            <a:pPr lvl="0">
              <a:spcBef>
                <a:spcPts val="0"/>
              </a:spcBef>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dirty="0"/>
              <a:t>Coaches’ Report </a:t>
            </a:r>
            <a:r>
              <a:rPr lang="en-CA" dirty="0"/>
              <a:t>(Coach Liaison)</a:t>
            </a:r>
            <a:endParaRPr lang="en" dirty="0"/>
          </a:p>
        </p:txBody>
      </p:sp>
      <p:sp>
        <p:nvSpPr>
          <p:cNvPr id="240" name="Shape 240"/>
          <p:cNvSpPr txBox="1">
            <a:spLocks noGrp="1"/>
          </p:cNvSpPr>
          <p:nvPr>
            <p:ph type="body" idx="1"/>
          </p:nvPr>
        </p:nvSpPr>
        <p:spPr>
          <a:xfrm>
            <a:off x="387900" y="1297171"/>
            <a:ext cx="8368200" cy="3480391"/>
          </a:xfrm>
          <a:prstGeom prst="rect">
            <a:avLst/>
          </a:prstGeom>
        </p:spPr>
        <p:txBody>
          <a:bodyPr wrap="square" lIns="91425" tIns="91425" rIns="91425" bIns="91425" anchor="t" anchorCtr="0">
            <a:noAutofit/>
          </a:bodyPr>
          <a:lstStyle/>
          <a:p>
            <a:pPr marL="171450" lvl="1" indent="-285750">
              <a:spcAft>
                <a:spcPts val="0"/>
              </a:spcAft>
              <a:buFont typeface="Wingdings" panose="05000000000000000000" pitchFamily="2" charset="2"/>
              <a:buChar char="v"/>
            </a:pPr>
            <a:r>
              <a:rPr lang="en-CA" dirty="0">
                <a:solidFill>
                  <a:srgbClr val="FFFFFF"/>
                </a:solidFill>
              </a:rPr>
              <a:t>OMSC Coaching Team continues to work successfully without a Head Coach.  There is strong communication and support across the team,</a:t>
            </a:r>
          </a:p>
          <a:p>
            <a:pPr lvl="1">
              <a:spcAft>
                <a:spcPts val="0"/>
              </a:spcAft>
              <a:buNone/>
            </a:pPr>
            <a:endParaRPr lang="en-CA" dirty="0">
              <a:solidFill>
                <a:srgbClr val="FFFFFF"/>
              </a:solidFill>
            </a:endParaRPr>
          </a:p>
          <a:p>
            <a:pPr marL="171450" lvl="1" indent="-285750">
              <a:spcAft>
                <a:spcPts val="0"/>
              </a:spcAft>
              <a:buFont typeface="Wingdings" panose="05000000000000000000" pitchFamily="2" charset="2"/>
              <a:buChar char="v"/>
            </a:pPr>
            <a:r>
              <a:rPr lang="en-CA" dirty="0"/>
              <a:t>Stefan Pripoae revised the Swim Plan created by Emil (in 2017) for 2018/19,</a:t>
            </a:r>
            <a:endParaRPr lang="en-CA" dirty="0">
              <a:solidFill>
                <a:srgbClr val="FFFFFF"/>
              </a:solidFill>
            </a:endParaRPr>
          </a:p>
          <a:p>
            <a:pPr lvl="1" indent="0">
              <a:spcAft>
                <a:spcPts val="0"/>
              </a:spcAft>
              <a:buNone/>
            </a:pPr>
            <a:endParaRPr lang="en-CA" dirty="0">
              <a:solidFill>
                <a:srgbClr val="FFFFFF"/>
              </a:solidFill>
            </a:endParaRPr>
          </a:p>
          <a:p>
            <a:pPr marL="285750" lvl="1" indent="-285750">
              <a:buFont typeface="Wingdings" panose="05000000000000000000" pitchFamily="2" charset="2"/>
              <a:buChar char="v"/>
            </a:pPr>
            <a:r>
              <a:rPr lang="en-CA" dirty="0"/>
              <a:t>Stefan manages the Stroke Improvement Clinics with the help of Thomas Robinson.  They introduced the “classroom” component which has been well received.  We ran eight clinics and one mock meet this past year.  So far this year, the Turn and Dive clinics were popular,</a:t>
            </a:r>
          </a:p>
          <a:p>
            <a:pPr marL="285750" lvl="1" indent="-285750">
              <a:buFont typeface="Wingdings" panose="05000000000000000000" pitchFamily="2" charset="2"/>
              <a:buChar char="v"/>
            </a:pPr>
            <a:r>
              <a:rPr lang="en-CA" dirty="0"/>
              <a:t>Thomas continues to set and enter our Relay teams prior to all meets,</a:t>
            </a:r>
          </a:p>
          <a:p>
            <a:pPr marL="285750" lvl="1" indent="-285750">
              <a:buFont typeface="Wingdings" panose="05000000000000000000" pitchFamily="2" charset="2"/>
              <a:buChar char="v"/>
            </a:pPr>
            <a:r>
              <a:rPr lang="en-CA" dirty="0"/>
              <a:t>We added Roxanna Chavez, Emily Epp to our coaching team this year and had Kassidie Cornell join us for the summer months.</a:t>
            </a:r>
            <a:endParaRPr lang="en-CA" dirty="0">
              <a:solidFill>
                <a:srgbClr val="FFFFFF"/>
              </a:solidFill>
            </a:endParaRPr>
          </a:p>
          <a:p>
            <a:pPr lvl="1">
              <a:spcAft>
                <a:spcPts val="0"/>
              </a:spcAft>
              <a:buNone/>
            </a:pPr>
            <a:endParaRPr lang="en-CA" dirty="0">
              <a:solidFill>
                <a:srgbClr val="FFFFFF"/>
              </a:solidFill>
            </a:endParaRPr>
          </a:p>
          <a:p>
            <a:pPr lvl="0">
              <a:spcBef>
                <a:spcPts val="0"/>
              </a:spcBef>
              <a:buNone/>
            </a:pPr>
            <a:endParaRPr dirty="0"/>
          </a:p>
        </p:txBody>
      </p:sp>
    </p:spTree>
    <p:extLst>
      <p:ext uri="{BB962C8B-B14F-4D97-AF65-F5344CB8AC3E}">
        <p14:creationId xmlns:p14="http://schemas.microsoft.com/office/powerpoint/2010/main" val="2701028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80750" y="1764950"/>
            <a:ext cx="8222100" cy="907500"/>
          </a:xfrm>
          <a:prstGeom prst="rect">
            <a:avLst/>
          </a:prstGeom>
        </p:spPr>
        <p:txBody>
          <a:bodyPr wrap="square" lIns="91425" tIns="91425" rIns="91425" bIns="91425" anchor="b" anchorCtr="0">
            <a:noAutofit/>
          </a:bodyPr>
          <a:lstStyle/>
          <a:p>
            <a:pPr lvl="0">
              <a:spcBef>
                <a:spcPts val="0"/>
              </a:spcBef>
              <a:buNone/>
            </a:pPr>
            <a:r>
              <a:rPr lang="en"/>
              <a:t>Break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CA" dirty="0"/>
              <a:t>AGM Special Business</a:t>
            </a:r>
            <a:endParaRPr lang="en" dirty="0"/>
          </a:p>
        </p:txBody>
      </p:sp>
      <p:sp>
        <p:nvSpPr>
          <p:cNvPr id="246" name="Shape 246"/>
          <p:cNvSpPr txBox="1">
            <a:spLocks noGrp="1"/>
          </p:cNvSpPr>
          <p:nvPr>
            <p:ph type="body" idx="1"/>
          </p:nvPr>
        </p:nvSpPr>
        <p:spPr>
          <a:xfrm>
            <a:off x="387900" y="1461471"/>
            <a:ext cx="8368200" cy="3078900"/>
          </a:xfrm>
          <a:prstGeom prst="rect">
            <a:avLst/>
          </a:prstGeom>
        </p:spPr>
        <p:txBody>
          <a:bodyPr wrap="square" lIns="91425" tIns="91425" rIns="91425" bIns="91425" anchor="t" anchorCtr="0">
            <a:noAutofit/>
          </a:bodyPr>
          <a:lstStyle/>
          <a:p>
            <a:pPr marL="342900" indent="-342900">
              <a:buFont typeface="Roboto"/>
              <a:buAutoNum type="arabicPeriod"/>
            </a:pPr>
            <a:r>
              <a:rPr lang="en-CA" dirty="0"/>
              <a:t>Board Motion that Bylaws version 8.3  be registered as a replacement of the existing bylaws for OMSC – Greg Harris</a:t>
            </a:r>
          </a:p>
          <a:p>
            <a:pPr marL="342900" indent="-342900">
              <a:buFont typeface="Roboto"/>
              <a:buAutoNum type="arabicPeriod"/>
            </a:pPr>
            <a:r>
              <a:rPr lang="en-CA" dirty="0"/>
              <a:t>Member Motion to retain the current constitution of OMSC for a further period of no less  than thirty-six months – Brent Hobbs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dirty="0"/>
              <a:t>Introductions</a:t>
            </a:r>
          </a:p>
        </p:txBody>
      </p:sp>
      <p:sp>
        <p:nvSpPr>
          <p:cNvPr id="130" name="Shape 130"/>
          <p:cNvSpPr txBox="1">
            <a:spLocks noGrp="1"/>
          </p:cNvSpPr>
          <p:nvPr>
            <p:ph type="body" idx="1"/>
          </p:nvPr>
        </p:nvSpPr>
        <p:spPr>
          <a:xfrm>
            <a:off x="387900" y="1489825"/>
            <a:ext cx="3999900" cy="3078900"/>
          </a:xfrm>
          <a:prstGeom prst="rect">
            <a:avLst/>
          </a:prstGeom>
        </p:spPr>
        <p:txBody>
          <a:bodyPr wrap="square" lIns="91425" tIns="91425" rIns="91425" bIns="91425" anchor="t" anchorCtr="0">
            <a:noAutofit/>
          </a:bodyPr>
          <a:lstStyle/>
          <a:p>
            <a:pPr lvl="0">
              <a:spcBef>
                <a:spcPts val="0"/>
              </a:spcBef>
              <a:buNone/>
            </a:pPr>
            <a:r>
              <a:rPr lang="en" sz="1800" dirty="0"/>
              <a:t>2017/2018 Directors</a:t>
            </a:r>
          </a:p>
          <a:p>
            <a:pPr marL="457200" lvl="0" indent="-342900" rtl="0">
              <a:spcBef>
                <a:spcPts val="0"/>
              </a:spcBef>
              <a:buSzPct val="100000"/>
            </a:pPr>
            <a:r>
              <a:rPr lang="en" sz="1800" dirty="0"/>
              <a:t>President: Sharon Spring</a:t>
            </a:r>
          </a:p>
          <a:p>
            <a:pPr marL="457200" lvl="0" indent="-342900" rtl="0">
              <a:spcBef>
                <a:spcPts val="0"/>
              </a:spcBef>
              <a:buSzPct val="100000"/>
            </a:pPr>
            <a:r>
              <a:rPr lang="en" sz="1800" dirty="0"/>
              <a:t>Vice President: </a:t>
            </a:r>
            <a:r>
              <a:rPr lang="en-CA" sz="1800" dirty="0"/>
              <a:t>Greg Harris</a:t>
            </a:r>
            <a:endParaRPr lang="en" sz="1800" dirty="0"/>
          </a:p>
          <a:p>
            <a:pPr marL="457200" lvl="0" indent="-342900" rtl="0">
              <a:spcBef>
                <a:spcPts val="0"/>
              </a:spcBef>
              <a:buSzPct val="100000"/>
            </a:pPr>
            <a:r>
              <a:rPr lang="en" sz="1800" dirty="0"/>
              <a:t>Secretary: </a:t>
            </a:r>
            <a:r>
              <a:rPr lang="en-CA" sz="1800" dirty="0"/>
              <a:t>Patrice Bazzana</a:t>
            </a:r>
            <a:endParaRPr lang="en" sz="1800" dirty="0"/>
          </a:p>
          <a:p>
            <a:pPr marL="457200" lvl="0" indent="-342900" rtl="0">
              <a:spcBef>
                <a:spcPts val="0"/>
              </a:spcBef>
              <a:buSzPct val="100000"/>
            </a:pPr>
            <a:r>
              <a:rPr lang="en" sz="1800" dirty="0"/>
              <a:t>Treasurer: Brenda Balderson	</a:t>
            </a:r>
          </a:p>
          <a:p>
            <a:pPr marL="457200" lvl="0" indent="-342900">
              <a:spcBef>
                <a:spcPts val="0"/>
              </a:spcBef>
              <a:buSzPct val="100000"/>
            </a:pPr>
            <a:r>
              <a:rPr lang="en" sz="1800" dirty="0"/>
              <a:t>Registrar: Cailla Patterson	</a:t>
            </a:r>
          </a:p>
          <a:p>
            <a:pPr lvl="0">
              <a:spcBef>
                <a:spcPts val="0"/>
              </a:spcBef>
              <a:buNone/>
            </a:pPr>
            <a:endParaRPr dirty="0"/>
          </a:p>
          <a:p>
            <a:pPr lvl="0">
              <a:spcBef>
                <a:spcPts val="0"/>
              </a:spcBef>
              <a:buNone/>
            </a:pPr>
            <a:r>
              <a:rPr lang="en" dirty="0"/>
              <a:t>	</a:t>
            </a:r>
          </a:p>
        </p:txBody>
      </p:sp>
      <p:sp>
        <p:nvSpPr>
          <p:cNvPr id="131" name="Shape 131"/>
          <p:cNvSpPr txBox="1">
            <a:spLocks noGrp="1"/>
          </p:cNvSpPr>
          <p:nvPr>
            <p:ph type="body" idx="2"/>
          </p:nvPr>
        </p:nvSpPr>
        <p:spPr>
          <a:xfrm>
            <a:off x="4756200" y="1489825"/>
            <a:ext cx="3999900" cy="3078900"/>
          </a:xfrm>
          <a:prstGeom prst="rect">
            <a:avLst/>
          </a:prstGeom>
        </p:spPr>
        <p:txBody>
          <a:bodyPr wrap="square" lIns="91425" tIns="91425" rIns="91425" bIns="91425" anchor="t" anchorCtr="0">
            <a:noAutofit/>
          </a:bodyPr>
          <a:lstStyle/>
          <a:p>
            <a:pPr lvl="0">
              <a:spcBef>
                <a:spcPts val="0"/>
              </a:spcBef>
              <a:buNone/>
            </a:pPr>
            <a:endParaRPr dirty="0"/>
          </a:p>
          <a:p>
            <a:pPr marL="457200" lvl="0" indent="-342900" rtl="0">
              <a:spcBef>
                <a:spcPts val="0"/>
              </a:spcBef>
              <a:buSzPct val="100000"/>
            </a:pPr>
            <a:r>
              <a:rPr lang="en" sz="1800" dirty="0"/>
              <a:t>Meet Manager: Norma Lachance</a:t>
            </a:r>
          </a:p>
          <a:p>
            <a:pPr marL="457200" lvl="0" indent="-342900" rtl="0">
              <a:spcBef>
                <a:spcPts val="0"/>
              </a:spcBef>
              <a:buSzPct val="100000"/>
            </a:pPr>
            <a:r>
              <a:rPr lang="en" sz="1800" dirty="0"/>
              <a:t>Communications Director: </a:t>
            </a:r>
            <a:r>
              <a:rPr lang="en-CA" sz="1800" dirty="0"/>
              <a:t>Sandra Ballan-Brown</a:t>
            </a:r>
            <a:endParaRPr lang="en" sz="1800" dirty="0"/>
          </a:p>
          <a:p>
            <a:pPr marL="457200" lvl="0" indent="-342900" rtl="0">
              <a:spcBef>
                <a:spcPts val="0"/>
              </a:spcBef>
              <a:buSzPct val="100000"/>
            </a:pPr>
            <a:r>
              <a:rPr lang="en-CA" sz="1800" dirty="0"/>
              <a:t>Social/Volunteer</a:t>
            </a:r>
            <a:r>
              <a:rPr lang="en" sz="1800" dirty="0"/>
              <a:t>: </a:t>
            </a:r>
            <a:r>
              <a:rPr lang="en-CA" sz="1800" dirty="0"/>
              <a:t>Debra Parker</a:t>
            </a:r>
            <a:endParaRPr lang="en" sz="1800" dirty="0"/>
          </a:p>
          <a:p>
            <a:pPr marL="457200" lvl="0" indent="-342900" rtl="0">
              <a:spcBef>
                <a:spcPts val="0"/>
              </a:spcBef>
              <a:buSzPct val="100000"/>
            </a:pPr>
            <a:r>
              <a:rPr lang="en-CA" sz="1800" dirty="0"/>
              <a:t>Coach Liaison</a:t>
            </a:r>
            <a:r>
              <a:rPr lang="en" sz="1800" dirty="0"/>
              <a:t>: Carol Taylor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Election of Directors</a:t>
            </a:r>
          </a:p>
        </p:txBody>
      </p:sp>
      <p:sp>
        <p:nvSpPr>
          <p:cNvPr id="246" name="Shape 246"/>
          <p:cNvSpPr txBox="1">
            <a:spLocks noGrp="1"/>
          </p:cNvSpPr>
          <p:nvPr>
            <p:ph type="body" idx="1"/>
          </p:nvPr>
        </p:nvSpPr>
        <p:spPr>
          <a:xfrm>
            <a:off x="387900" y="1461471"/>
            <a:ext cx="8368200" cy="3078900"/>
          </a:xfrm>
          <a:prstGeom prst="rect">
            <a:avLst/>
          </a:prstGeom>
        </p:spPr>
        <p:txBody>
          <a:bodyPr wrap="square" lIns="91425" tIns="91425" rIns="91425" bIns="91425" anchor="t" anchorCtr="0">
            <a:noAutofit/>
          </a:bodyPr>
          <a:lstStyle/>
          <a:p>
            <a:pPr lvl="0">
              <a:spcBef>
                <a:spcPts val="0"/>
              </a:spcBef>
              <a:buNone/>
            </a:pPr>
            <a:r>
              <a:rPr lang="en-CA" dirty="0"/>
              <a:t>President – nomination – Sharon Spring</a:t>
            </a:r>
          </a:p>
          <a:p>
            <a:pPr lvl="0">
              <a:spcBef>
                <a:spcPts val="0"/>
              </a:spcBef>
              <a:buNone/>
            </a:pPr>
            <a:r>
              <a:rPr lang="en-CA" dirty="0"/>
              <a:t>Vice President – nomination – Chris Martin</a:t>
            </a:r>
          </a:p>
          <a:p>
            <a:pPr lvl="0">
              <a:spcBef>
                <a:spcPts val="0"/>
              </a:spcBef>
              <a:buNone/>
            </a:pPr>
            <a:r>
              <a:rPr lang="en-CA" dirty="0"/>
              <a:t>Treasurer – nomination – Tony Hoft</a:t>
            </a:r>
            <a:endParaRPr lang="en" dirty="0"/>
          </a:p>
          <a:p>
            <a:pPr lvl="0">
              <a:spcBef>
                <a:spcPts val="0"/>
              </a:spcBef>
              <a:buNone/>
            </a:pPr>
            <a:r>
              <a:rPr lang="en" dirty="0"/>
              <a:t>Director At Large (</a:t>
            </a:r>
            <a:r>
              <a:rPr lang="en-CA" dirty="0"/>
              <a:t>Social/Volunteer) – nomination – Debra Parker</a:t>
            </a:r>
          </a:p>
          <a:p>
            <a:pPr lvl="0">
              <a:spcBef>
                <a:spcPts val="0"/>
              </a:spcBef>
              <a:buNone/>
            </a:pPr>
            <a:r>
              <a:rPr lang="en-CA" dirty="0"/>
              <a:t>Director At Large (Coach Liaison) – nomination – Kendra Jacobs</a:t>
            </a:r>
            <a:endParaRPr lang="en" dirty="0"/>
          </a:p>
          <a:p>
            <a:pPr lvl="0">
              <a:spcBef>
                <a:spcPts val="0"/>
              </a:spcBef>
              <a:buNone/>
            </a:pPr>
            <a:endParaRPr dirty="0"/>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3925674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dirty="0"/>
              <a:t>Awards &amp; </a:t>
            </a:r>
            <a:r>
              <a:rPr lang="en-CA" dirty="0"/>
              <a:t>Appreciation</a:t>
            </a:r>
            <a:endParaRPr lang="en" dirty="0"/>
          </a:p>
        </p:txBody>
      </p:sp>
      <p:sp>
        <p:nvSpPr>
          <p:cNvPr id="257" name="Shape 257"/>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42900">
              <a:spcBef>
                <a:spcPts val="0"/>
              </a:spcBef>
            </a:pPr>
            <a:r>
              <a:rPr lang="en" dirty="0"/>
              <a:t>2018 Most Improved Female</a:t>
            </a:r>
          </a:p>
          <a:p>
            <a:pPr marL="457200" lvl="0" indent="-342900">
              <a:spcBef>
                <a:spcPts val="0"/>
              </a:spcBef>
            </a:pPr>
            <a:r>
              <a:rPr lang="en" dirty="0"/>
              <a:t>2018 Most Improved Male </a:t>
            </a:r>
          </a:p>
          <a:p>
            <a:pPr marL="457200" lvl="0" indent="-342900">
              <a:spcBef>
                <a:spcPts val="0"/>
              </a:spcBef>
            </a:pPr>
            <a:r>
              <a:rPr lang="en" dirty="0"/>
              <a:t>2018 Swimmer of the Year </a:t>
            </a:r>
          </a:p>
          <a:p>
            <a:pPr marL="457200" lvl="0" indent="-342900">
              <a:spcBef>
                <a:spcPts val="0"/>
              </a:spcBef>
            </a:pPr>
            <a:r>
              <a:rPr lang="en-CA" dirty="0"/>
              <a:t>Appreciation</a:t>
            </a:r>
            <a:endParaRPr lang="e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80750" y="1764950"/>
            <a:ext cx="8222100" cy="907500"/>
          </a:xfrm>
          <a:prstGeom prst="rect">
            <a:avLst/>
          </a:prstGeom>
        </p:spPr>
        <p:txBody>
          <a:bodyPr wrap="square" lIns="91425" tIns="91425" rIns="91425" bIns="91425" anchor="b" anchorCtr="0">
            <a:noAutofit/>
          </a:bodyPr>
          <a:lstStyle/>
          <a:p>
            <a:pPr lvl="0">
              <a:spcBef>
                <a:spcPts val="0"/>
              </a:spcBef>
              <a:buNone/>
            </a:pPr>
            <a:r>
              <a:rPr lang="en"/>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dirty="0"/>
              <a:t>Introductions</a:t>
            </a:r>
          </a:p>
        </p:txBody>
      </p:sp>
      <p:sp>
        <p:nvSpPr>
          <p:cNvPr id="137" name="Shape 137"/>
          <p:cNvSpPr txBox="1">
            <a:spLocks noGrp="1"/>
          </p:cNvSpPr>
          <p:nvPr>
            <p:ph type="body" idx="1"/>
          </p:nvPr>
        </p:nvSpPr>
        <p:spPr>
          <a:xfrm>
            <a:off x="387900" y="1489824"/>
            <a:ext cx="8033086" cy="3535831"/>
          </a:xfrm>
          <a:prstGeom prst="rect">
            <a:avLst/>
          </a:prstGeom>
        </p:spPr>
        <p:txBody>
          <a:bodyPr wrap="square" lIns="91425" tIns="91425" rIns="91425" bIns="91425" anchor="t" anchorCtr="0">
            <a:noAutofit/>
          </a:bodyPr>
          <a:lstStyle/>
          <a:p>
            <a:pPr lvl="0">
              <a:spcBef>
                <a:spcPts val="0"/>
              </a:spcBef>
              <a:buNone/>
            </a:pPr>
            <a:r>
              <a:rPr lang="en" sz="1800" dirty="0"/>
              <a:t>2017-18 Coaches:</a:t>
            </a:r>
          </a:p>
          <a:p>
            <a:pPr>
              <a:buNone/>
            </a:pPr>
            <a:r>
              <a:rPr lang="en-CA" sz="1800" dirty="0"/>
              <a:t>Roxana Chavez</a:t>
            </a:r>
          </a:p>
          <a:p>
            <a:pPr>
              <a:buNone/>
            </a:pPr>
            <a:r>
              <a:rPr lang="en-CA" sz="1800" dirty="0"/>
              <a:t>Kassidie Cornell (summer)</a:t>
            </a:r>
          </a:p>
          <a:p>
            <a:pPr>
              <a:buNone/>
            </a:pPr>
            <a:r>
              <a:rPr lang="en-CA" sz="1800" dirty="0"/>
              <a:t>Emily Epp</a:t>
            </a:r>
          </a:p>
          <a:p>
            <a:pPr lvl="0">
              <a:spcBef>
                <a:spcPts val="0"/>
              </a:spcBef>
              <a:buNone/>
            </a:pPr>
            <a:r>
              <a:rPr lang="en" sz="1800" dirty="0"/>
              <a:t>Rohan Jacobs</a:t>
            </a:r>
          </a:p>
          <a:p>
            <a:pPr>
              <a:buNone/>
            </a:pPr>
            <a:r>
              <a:rPr lang="en-CA" sz="1800" dirty="0"/>
              <a:t>Stefan Pripoae</a:t>
            </a:r>
            <a:endParaRPr lang="en" sz="1800" dirty="0"/>
          </a:p>
        </p:txBody>
      </p:sp>
      <p:sp>
        <p:nvSpPr>
          <p:cNvPr id="138" name="Shape 138"/>
          <p:cNvSpPr txBox="1">
            <a:spLocks noGrp="1"/>
          </p:cNvSpPr>
          <p:nvPr>
            <p:ph type="body" idx="2"/>
          </p:nvPr>
        </p:nvSpPr>
        <p:spPr>
          <a:xfrm>
            <a:off x="4756200" y="1489825"/>
            <a:ext cx="3999900" cy="3078900"/>
          </a:xfrm>
          <a:prstGeom prst="rect">
            <a:avLst/>
          </a:prstGeom>
        </p:spPr>
        <p:txBody>
          <a:bodyPr wrap="square" lIns="91425" tIns="91425" rIns="91425" bIns="91425" anchor="t" anchorCtr="0">
            <a:noAutofit/>
          </a:bodyPr>
          <a:lstStyle/>
          <a:p>
            <a:pPr>
              <a:buNone/>
            </a:pPr>
            <a:r>
              <a:rPr lang="en" sz="1800" dirty="0"/>
              <a:t>Thomas Robinson</a:t>
            </a:r>
          </a:p>
          <a:p>
            <a:pPr>
              <a:buNone/>
            </a:pPr>
            <a:r>
              <a:rPr lang="en" sz="1800" dirty="0"/>
              <a:t>Christina Russo</a:t>
            </a:r>
          </a:p>
          <a:p>
            <a:pPr>
              <a:buNone/>
            </a:pPr>
            <a:r>
              <a:rPr lang="en" sz="1800" dirty="0"/>
              <a:t>Sally Wallick</a:t>
            </a:r>
          </a:p>
          <a:p>
            <a:pPr lvl="0">
              <a:buNone/>
            </a:pPr>
            <a:r>
              <a:rPr lang="en-CA" sz="1800" dirty="0"/>
              <a:t>Samantta Villanueva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6822-06AF-46E6-8D7F-8D0DB87FE8B1}"/>
              </a:ext>
            </a:extLst>
          </p:cNvPr>
          <p:cNvSpPr>
            <a:spLocks noGrp="1"/>
          </p:cNvSpPr>
          <p:nvPr>
            <p:ph type="title"/>
          </p:nvPr>
        </p:nvSpPr>
        <p:spPr>
          <a:xfrm>
            <a:off x="1451156" y="2088351"/>
            <a:ext cx="8368200" cy="686100"/>
          </a:xfrm>
        </p:spPr>
        <p:txBody>
          <a:bodyPr/>
          <a:lstStyle/>
          <a:p>
            <a:r>
              <a:rPr lang="en-CA" dirty="0"/>
              <a:t>Approval of 2017 AGM Minutes</a:t>
            </a:r>
          </a:p>
        </p:txBody>
      </p:sp>
    </p:spTree>
    <p:extLst>
      <p:ext uri="{BB962C8B-B14F-4D97-AF65-F5344CB8AC3E}">
        <p14:creationId xmlns:p14="http://schemas.microsoft.com/office/powerpoint/2010/main" val="171602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87900" y="458025"/>
            <a:ext cx="8368200" cy="686100"/>
          </a:xfrm>
          <a:prstGeom prst="rect">
            <a:avLst/>
          </a:prstGeom>
        </p:spPr>
        <p:txBody>
          <a:bodyPr wrap="square" lIns="91425" tIns="91425" rIns="91425" bIns="91425" anchor="b" anchorCtr="0">
            <a:noAutofit/>
          </a:bodyPr>
          <a:lstStyle/>
          <a:p>
            <a:pPr lvl="0">
              <a:spcBef>
                <a:spcPts val="0"/>
              </a:spcBef>
              <a:buNone/>
            </a:pPr>
            <a:r>
              <a:rPr lang="en"/>
              <a:t>Reports</a:t>
            </a:r>
          </a:p>
        </p:txBody>
      </p:sp>
      <p:sp>
        <p:nvSpPr>
          <p:cNvPr id="144" name="Shape 144"/>
          <p:cNvSpPr txBox="1">
            <a:spLocks noGrp="1"/>
          </p:cNvSpPr>
          <p:nvPr>
            <p:ph type="body" idx="1"/>
          </p:nvPr>
        </p:nvSpPr>
        <p:spPr>
          <a:xfrm>
            <a:off x="387900" y="1489824"/>
            <a:ext cx="8368200" cy="3078900"/>
          </a:xfrm>
          <a:prstGeom prst="rect">
            <a:avLst/>
          </a:prstGeom>
        </p:spPr>
        <p:txBody>
          <a:bodyPr wrap="square" lIns="91425" tIns="91425" rIns="91425" bIns="91425" anchor="t" anchorCtr="0">
            <a:noAutofit/>
          </a:bodyPr>
          <a:lstStyle/>
          <a:p>
            <a:pPr marL="457200" lvl="0" indent="-342900" rtl="0">
              <a:spcBef>
                <a:spcPts val="0"/>
              </a:spcBef>
              <a:buAutoNum type="arabicPeriod"/>
            </a:pPr>
            <a:r>
              <a:rPr lang="en" dirty="0"/>
              <a:t>President</a:t>
            </a:r>
          </a:p>
          <a:p>
            <a:pPr marL="457200" lvl="0" indent="-342900" rtl="0">
              <a:spcBef>
                <a:spcPts val="0"/>
              </a:spcBef>
              <a:buAutoNum type="arabicPeriod"/>
            </a:pPr>
            <a:r>
              <a:rPr lang="en" dirty="0"/>
              <a:t>Treasurer</a:t>
            </a:r>
          </a:p>
          <a:p>
            <a:pPr marL="457200" lvl="0" indent="-342900" rtl="0">
              <a:spcBef>
                <a:spcPts val="0"/>
              </a:spcBef>
              <a:buAutoNum type="arabicPeriod"/>
            </a:pPr>
            <a:r>
              <a:rPr lang="en" dirty="0"/>
              <a:t>Meet Manager</a:t>
            </a:r>
          </a:p>
          <a:p>
            <a:pPr marL="457200" lvl="0" indent="-342900" rtl="0">
              <a:spcBef>
                <a:spcPts val="0"/>
              </a:spcBef>
              <a:buAutoNum type="arabicPeriod"/>
            </a:pPr>
            <a:r>
              <a:rPr lang="en" dirty="0"/>
              <a:t>Communications Director</a:t>
            </a:r>
          </a:p>
          <a:p>
            <a:pPr marL="457200" lvl="0" indent="-342900">
              <a:spcBef>
                <a:spcPts val="0"/>
              </a:spcBef>
              <a:buAutoNum type="arabicPeriod"/>
            </a:pPr>
            <a:r>
              <a:rPr lang="en" dirty="0"/>
              <a:t>Coach </a:t>
            </a:r>
            <a:r>
              <a:rPr lang="en-CA" dirty="0"/>
              <a:t>Liaison</a:t>
            </a:r>
            <a:endParaRPr lang="e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87900" y="458025"/>
            <a:ext cx="8368200" cy="686100"/>
          </a:xfrm>
          <a:prstGeom prst="rect">
            <a:avLst/>
          </a:prstGeom>
          <a:noFill/>
          <a:ln>
            <a:noFill/>
          </a:ln>
        </p:spPr>
        <p:txBody>
          <a:bodyPr wrap="square" lIns="91425" tIns="91425" rIns="91425" bIns="91425" anchor="b" anchorCtr="0">
            <a:noAutofit/>
          </a:bodyPr>
          <a:lstStyle/>
          <a:p>
            <a:pPr marL="0" marR="0" lvl="0" indent="-190500" algn="l" rtl="0">
              <a:lnSpc>
                <a:spcPct val="100000"/>
              </a:lnSpc>
              <a:spcBef>
                <a:spcPts val="0"/>
              </a:spcBef>
              <a:spcAft>
                <a:spcPts val="0"/>
              </a:spcAft>
              <a:buClr>
                <a:schemeClr val="dk1"/>
              </a:buClr>
              <a:buSzPct val="100000"/>
              <a:buFont typeface="Roboto Slab"/>
              <a:buNone/>
            </a:pPr>
            <a:r>
              <a:rPr lang="en" sz="3000" b="0" i="0" u="none" strike="noStrike" cap="none">
                <a:solidFill>
                  <a:schemeClr val="dk1"/>
                </a:solidFill>
                <a:latin typeface="Roboto Slab"/>
                <a:ea typeface="Roboto Slab"/>
                <a:cs typeface="Roboto Slab"/>
                <a:sym typeface="Roboto Slab"/>
              </a:rPr>
              <a:t>President’s Report</a:t>
            </a:r>
          </a:p>
        </p:txBody>
      </p:sp>
      <p:sp>
        <p:nvSpPr>
          <p:cNvPr id="150" name="Shape 150"/>
          <p:cNvSpPr txBox="1">
            <a:spLocks noGrp="1"/>
          </p:cNvSpPr>
          <p:nvPr>
            <p:ph type="body" idx="1"/>
          </p:nvPr>
        </p:nvSpPr>
        <p:spPr>
          <a:xfrm>
            <a:off x="155944" y="1481470"/>
            <a:ext cx="8600157" cy="3487478"/>
          </a:xfrm>
          <a:prstGeom prst="rect">
            <a:avLst/>
          </a:prstGeom>
          <a:noFill/>
          <a:ln>
            <a:noFill/>
          </a:ln>
        </p:spPr>
        <p:txBody>
          <a:bodyPr wrap="square" lIns="91425" tIns="91425" rIns="91425" bIns="91425" anchor="t" anchorCtr="0">
            <a:noAutofit/>
          </a:bodyPr>
          <a:lstStyle/>
          <a:p>
            <a:pPr lvl="0" indent="-114300">
              <a:spcBef>
                <a:spcPts val="1600"/>
              </a:spcBef>
              <a:spcAft>
                <a:spcPts val="0"/>
              </a:spcAft>
              <a:buNone/>
            </a:pPr>
            <a:r>
              <a:rPr lang="en-CA" dirty="0">
                <a:solidFill>
                  <a:srgbClr val="FFFFFF"/>
                </a:solidFill>
              </a:rPr>
              <a:t>Our 2017-18 Priorities were to:</a:t>
            </a:r>
          </a:p>
          <a:p>
            <a:pPr marL="228600" lvl="0" indent="-342900">
              <a:spcBef>
                <a:spcPts val="1600"/>
              </a:spcBef>
              <a:spcAft>
                <a:spcPts val="0"/>
              </a:spcAft>
              <a:buAutoNum type="arabicPeriod"/>
            </a:pPr>
            <a:r>
              <a:rPr lang="en" dirty="0">
                <a:solidFill>
                  <a:srgbClr val="FFFFFF"/>
                </a:solidFill>
              </a:rPr>
              <a:t>Proactively manage our membership to maintain sufficient numbers to be able to offer a wide variety of swim sessions and coaching while continually looking for ways to better the swim experience.</a:t>
            </a:r>
          </a:p>
          <a:p>
            <a:pPr marL="228600" lvl="4" indent="-342900">
              <a:spcBef>
                <a:spcPts val="1600"/>
              </a:spcBef>
              <a:spcAft>
                <a:spcPts val="0"/>
              </a:spcAft>
              <a:buFont typeface="Wingdings" panose="05000000000000000000" pitchFamily="2" charset="2"/>
              <a:buChar char="v"/>
            </a:pPr>
            <a:r>
              <a:rPr lang="en-CA" dirty="0">
                <a:solidFill>
                  <a:srgbClr val="FFFFFF"/>
                </a:solidFill>
              </a:rPr>
              <a:t>Our membership grew to an average of 138 over the </a:t>
            </a:r>
            <a:r>
              <a:rPr lang="en-CA">
                <a:solidFill>
                  <a:srgbClr val="FFFFFF"/>
                </a:solidFill>
              </a:rPr>
              <a:t>fall-winter months and </a:t>
            </a:r>
            <a:r>
              <a:rPr lang="en-CA" dirty="0">
                <a:solidFill>
                  <a:srgbClr val="FFFFFF"/>
                </a:solidFill>
              </a:rPr>
              <a:t>@ 137 now</a:t>
            </a:r>
          </a:p>
          <a:p>
            <a:pPr marL="228600" lvl="4" indent="-342900">
              <a:spcBef>
                <a:spcPts val="1600"/>
              </a:spcBef>
              <a:spcAft>
                <a:spcPts val="0"/>
              </a:spcAft>
              <a:buFont typeface="Wingdings" panose="05000000000000000000" pitchFamily="2" charset="2"/>
              <a:buChar char="v"/>
            </a:pPr>
            <a:r>
              <a:rPr lang="en-CA" dirty="0">
                <a:solidFill>
                  <a:srgbClr val="FFFFFF"/>
                </a:solidFill>
              </a:rPr>
              <a:t>Required pro-actively managing peak sessions – closed 5:45 T/TH, added 11:30 M/W</a:t>
            </a:r>
          </a:p>
          <a:p>
            <a:pPr marL="228600" lvl="4" indent="-342900">
              <a:spcBef>
                <a:spcPts val="1600"/>
              </a:spcBef>
              <a:spcAft>
                <a:spcPts val="0"/>
              </a:spcAft>
              <a:buFont typeface="Wingdings" panose="05000000000000000000" pitchFamily="2" charset="2"/>
              <a:buChar char="v"/>
            </a:pPr>
            <a:r>
              <a:rPr lang="en-CA" dirty="0">
                <a:solidFill>
                  <a:srgbClr val="FFFFFF"/>
                </a:solidFill>
              </a:rPr>
              <a:t>Swim Clinics – popular but could they be expanded?</a:t>
            </a:r>
          </a:p>
          <a:p>
            <a:pPr marL="228600" lvl="4" indent="-342900">
              <a:spcBef>
                <a:spcPts val="1600"/>
              </a:spcBef>
              <a:spcAft>
                <a:spcPts val="0"/>
              </a:spcAft>
              <a:buFont typeface="Wingdings" panose="05000000000000000000" pitchFamily="2" charset="2"/>
              <a:buChar char="v"/>
            </a:pPr>
            <a:r>
              <a:rPr lang="en-CA" dirty="0">
                <a:solidFill>
                  <a:srgbClr val="FFFFFF"/>
                </a:solidFill>
              </a:rPr>
              <a:t>Social events were well attended – new Social committee for next year</a:t>
            </a:r>
          </a:p>
          <a:p>
            <a:pPr marL="228600" lvl="4" indent="-342900">
              <a:spcBef>
                <a:spcPts val="1600"/>
              </a:spcBef>
              <a:spcAft>
                <a:spcPts val="0"/>
              </a:spcAft>
            </a:pPr>
            <a:endParaRPr lang="en-CA" dirty="0">
              <a:solidFill>
                <a:srgbClr val="FFFFFF"/>
              </a:solidFill>
            </a:endParaRPr>
          </a:p>
          <a:p>
            <a:pPr marL="0" marR="0" lvl="0" indent="-114300" algn="l" rtl="0">
              <a:lnSpc>
                <a:spcPct val="115000"/>
              </a:lnSpc>
              <a:spcBef>
                <a:spcPts val="0"/>
              </a:spcBef>
              <a:spcAft>
                <a:spcPts val="0"/>
              </a:spcAft>
              <a:buClr>
                <a:schemeClr val="dk1"/>
              </a:buClr>
              <a:buSzPct val="100000"/>
              <a:buFont typeface="Roboto"/>
              <a:buNone/>
            </a:pPr>
            <a:endParaRPr sz="1800" b="0" i="0" u="none" strike="noStrike" cap="none" dirty="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7C3CF-B6F6-4E38-A01C-23FFE98598AE}"/>
              </a:ext>
            </a:extLst>
          </p:cNvPr>
          <p:cNvPicPr>
            <a:picLocks noChangeAspect="1"/>
          </p:cNvPicPr>
          <p:nvPr/>
        </p:nvPicPr>
        <p:blipFill>
          <a:blip r:embed="rId2"/>
          <a:stretch>
            <a:fillRect/>
          </a:stretch>
        </p:blipFill>
        <p:spPr>
          <a:xfrm>
            <a:off x="1413943" y="271458"/>
            <a:ext cx="6574653" cy="4765715"/>
          </a:xfrm>
          <a:prstGeom prst="rect">
            <a:avLst/>
          </a:prstGeom>
        </p:spPr>
      </p:pic>
    </p:spTree>
    <p:extLst>
      <p:ext uri="{BB962C8B-B14F-4D97-AF65-F5344CB8AC3E}">
        <p14:creationId xmlns:p14="http://schemas.microsoft.com/office/powerpoint/2010/main" val="66638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24725-FAAE-4B0A-96C6-452C78C22C65}"/>
              </a:ext>
            </a:extLst>
          </p:cNvPr>
          <p:cNvPicPr>
            <a:picLocks noChangeAspect="1"/>
          </p:cNvPicPr>
          <p:nvPr/>
        </p:nvPicPr>
        <p:blipFill>
          <a:blip r:embed="rId2"/>
          <a:stretch>
            <a:fillRect/>
          </a:stretch>
        </p:blipFill>
        <p:spPr>
          <a:xfrm>
            <a:off x="1203863" y="119542"/>
            <a:ext cx="6736273" cy="4904416"/>
          </a:xfrm>
          <a:prstGeom prst="rect">
            <a:avLst/>
          </a:prstGeom>
        </p:spPr>
      </p:pic>
    </p:spTree>
    <p:extLst>
      <p:ext uri="{BB962C8B-B14F-4D97-AF65-F5344CB8AC3E}">
        <p14:creationId xmlns:p14="http://schemas.microsoft.com/office/powerpoint/2010/main" val="4263696069"/>
      </p:ext>
    </p:extLst>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1710</Words>
  <Application>Microsoft Office PowerPoint</Application>
  <PresentationFormat>On-screen Show (16:9)</PresentationFormat>
  <Paragraphs>224</Paragraphs>
  <Slides>32</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Tw Cen MT</vt:lpstr>
      <vt:lpstr>Roboto Slab</vt:lpstr>
      <vt:lpstr>Roboto</vt:lpstr>
      <vt:lpstr>Wingdings</vt:lpstr>
      <vt:lpstr>Marina</vt:lpstr>
      <vt:lpstr>Marina</vt:lpstr>
      <vt:lpstr>Droplet</vt:lpstr>
      <vt:lpstr>OMSC AGM</vt:lpstr>
      <vt:lpstr>Agenda</vt:lpstr>
      <vt:lpstr>Introductions</vt:lpstr>
      <vt:lpstr>Introductions</vt:lpstr>
      <vt:lpstr>Approval of 2017 AGM Minutes</vt:lpstr>
      <vt:lpstr>Reports</vt:lpstr>
      <vt:lpstr>President’s Report</vt:lpstr>
      <vt:lpstr>PowerPoint Presentation</vt:lpstr>
      <vt:lpstr>PowerPoint Presentation</vt:lpstr>
      <vt:lpstr>PowerPoint Presentation</vt:lpstr>
      <vt:lpstr>President’s Report</vt:lpstr>
      <vt:lpstr>President’s Report</vt:lpstr>
      <vt:lpstr>President’s Report</vt:lpstr>
      <vt:lpstr>President’s Report</vt:lpstr>
      <vt:lpstr>Treasurer’s Report</vt:lpstr>
      <vt:lpstr>2017–2018 Income Statement Highlights</vt:lpstr>
      <vt:lpstr>2017-2018 Income Statement Highlights</vt:lpstr>
      <vt:lpstr>2018 – 2019 Budget Highlights</vt:lpstr>
      <vt:lpstr>2018-2019 Budget Highlights</vt:lpstr>
      <vt:lpstr>Meet Manager’s Report</vt:lpstr>
      <vt:lpstr>Meet Manager’s Report</vt:lpstr>
      <vt:lpstr>Communications report</vt:lpstr>
      <vt:lpstr>Communications</vt:lpstr>
      <vt:lpstr>New this year</vt:lpstr>
      <vt:lpstr>PowerPoint Presentation</vt:lpstr>
      <vt:lpstr>Coaches’ Report (Coach Liaison)</vt:lpstr>
      <vt:lpstr>Coaches’ Report (Coach Liaison)</vt:lpstr>
      <vt:lpstr>Break</vt:lpstr>
      <vt:lpstr>AGM Special Business</vt:lpstr>
      <vt:lpstr>Election of Directors</vt:lpstr>
      <vt:lpstr>Awards &amp; Appreciation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OMSC AGM</dc:title>
  <dc:creator>Sharon Spring</dc:creator>
  <cp:lastModifiedBy>Sharon Spring</cp:lastModifiedBy>
  <cp:revision>1</cp:revision>
  <dcterms:modified xsi:type="dcterms:W3CDTF">2018-11-04T15:11:09Z</dcterms:modified>
</cp:coreProperties>
</file>